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6"/>
  </p:notesMasterIdLst>
  <p:sldIdLst>
    <p:sldId id="478" r:id="rId2"/>
    <p:sldId id="624" r:id="rId3"/>
    <p:sldId id="626" r:id="rId4"/>
    <p:sldId id="628" r:id="rId5"/>
    <p:sldId id="629" r:id="rId6"/>
    <p:sldId id="638" r:id="rId7"/>
    <p:sldId id="640" r:id="rId8"/>
    <p:sldId id="639" r:id="rId9"/>
    <p:sldId id="635" r:id="rId10"/>
    <p:sldId id="643" r:id="rId11"/>
    <p:sldId id="636" r:id="rId12"/>
    <p:sldId id="641" r:id="rId13"/>
    <p:sldId id="637" r:id="rId14"/>
    <p:sldId id="63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AC34"/>
    <a:srgbClr val="DF419F"/>
    <a:srgbClr val="FFFFFF"/>
    <a:srgbClr val="EAB200"/>
    <a:srgbClr val="E00AC7"/>
    <a:srgbClr val="E95C0D"/>
    <a:srgbClr val="8C7A2C"/>
    <a:srgbClr val="0033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413" autoAdjust="0"/>
    <p:restoredTop sz="99314" autoAdjust="0"/>
  </p:normalViewPr>
  <p:slideViewPr>
    <p:cSldViewPr>
      <p:cViewPr>
        <p:scale>
          <a:sx n="70" d="100"/>
          <a:sy n="70" d="100"/>
        </p:scale>
        <p:origin x="-49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4161-5961-4EC6-85A5-212DECEFA62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226D1-C589-4B15-9179-A77CEDD47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6053328"/>
            <a:ext cx="251460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6044184"/>
            <a:ext cx="647700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90800" y="6050037"/>
            <a:ext cx="64770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Font typeface="Wingdings" pitchFamily="2" charset="2"/>
              <a:buChar char="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buFont typeface="Wingdings" pitchFamily="2" charset="2"/>
              <a:buChar char="è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buFont typeface="Wingdings" pitchFamily="2" charset="2"/>
              <a:buChar char="è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582EEA-3D77-4776-BDE8-46944270826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6084125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Stream </a:t>
            </a:r>
            <a:r>
              <a:rPr lang="en-US" sz="2400" dirty="0" smtClean="0"/>
              <a:t>temperature </a:t>
            </a:r>
            <a:r>
              <a:rPr lang="en-US" sz="2400" dirty="0" smtClean="0"/>
              <a:t>modeling and SHEDS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599" y="3505200"/>
            <a:ext cx="5667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Ben Letcher, </a:t>
            </a:r>
            <a:r>
              <a:rPr lang="en-US" sz="2000" dirty="0" smtClean="0">
                <a:solidFill>
                  <a:schemeClr val="tx2"/>
                </a:solidFill>
              </a:rPr>
              <a:t>Jeff Walker, Dan Hocking, Chris </a:t>
            </a:r>
            <a:r>
              <a:rPr lang="en-US" sz="2000" dirty="0" err="1" smtClean="0">
                <a:solidFill>
                  <a:schemeClr val="tx2"/>
                </a:solidFill>
              </a:rPr>
              <a:t>Jennison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/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Conte Anadromous Fish Research Center,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USGS,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Turners Falls,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4" descr="USGS - science for a changing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1" y="6121878"/>
            <a:ext cx="1447800" cy="5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[graphic] Forest Service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562600" y="5333781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The Nature Conserva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22261"/>
            <a:ext cx="1317566" cy="5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NECSC-logo"/>
          <p:cNvPicPr>
            <a:picLocks noChangeAspect="1" noChangeArrowheads="1"/>
          </p:cNvPicPr>
          <p:nvPr/>
        </p:nvPicPr>
        <p:blipFill>
          <a:blip r:embed="rId5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25269"/>
            <a:ext cx="1478200" cy="5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2" name="Picture 3" descr="nalcc-trans-bkg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90918"/>
            <a:ext cx="117721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3" name="Picture 4" descr="umass_trans"/>
          <p:cNvPicPr>
            <a:picLocks noChangeAspect="1" noChangeArrowheads="1"/>
          </p:cNvPicPr>
          <p:nvPr/>
        </p:nvPicPr>
        <p:blipFill>
          <a:blip r:embed="rId7" cstate="print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678122" cy="6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4" name="Picture 23" descr="mitche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961220"/>
            <a:ext cx="2169604" cy="2895600"/>
          </a:xfrm>
          <a:prstGeom prst="rect">
            <a:avLst/>
          </a:prstGeom>
          <a:noFill/>
        </p:spPr>
      </p:pic>
      <p:pic>
        <p:nvPicPr>
          <p:cNvPr id="25" name="Picture 4" descr="C:\pictures\09272011childsriver\P927147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1059" y="304800"/>
            <a:ext cx="3846202" cy="28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78249"/>
            <a:ext cx="2169604" cy="28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1705"/>
      </p:ext>
    </p:extLst>
  </p:cSld>
  <p:clrMapOvr>
    <a:masterClrMapping/>
  </p:clrMapOvr>
  <p:transition advTm="2944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3425952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Latitude</a:t>
            </a:r>
          </a:p>
          <a:p>
            <a:r>
              <a:rPr lang="en-US" dirty="0" smtClean="0"/>
              <a:t>Longitude</a:t>
            </a:r>
          </a:p>
          <a:p>
            <a:r>
              <a:rPr lang="en-US" dirty="0" smtClean="0"/>
              <a:t>Drainage area</a:t>
            </a:r>
          </a:p>
          <a:p>
            <a:r>
              <a:rPr lang="en-US" dirty="0" smtClean="0"/>
              <a:t>% forest cover</a:t>
            </a:r>
          </a:p>
          <a:p>
            <a:r>
              <a:rPr lang="en-US" dirty="0" smtClean="0"/>
              <a:t>Elevation</a:t>
            </a:r>
          </a:p>
          <a:p>
            <a:r>
              <a:rPr lang="en-US" dirty="0" smtClean="0"/>
              <a:t>Surficial coarseness</a:t>
            </a:r>
          </a:p>
          <a:p>
            <a:r>
              <a:rPr lang="en-US" dirty="0" smtClean="0"/>
              <a:t>% wetland</a:t>
            </a:r>
          </a:p>
          <a:p>
            <a:r>
              <a:rPr lang="en-US" dirty="0" smtClean="0"/>
              <a:t># of impoundments</a:t>
            </a:r>
          </a:p>
          <a:p>
            <a:endParaRPr lang="en-US" dirty="0"/>
          </a:p>
          <a:p>
            <a:r>
              <a:rPr lang="en-US" dirty="0" smtClean="0"/>
              <a:t>Air temperature</a:t>
            </a:r>
          </a:p>
          <a:p>
            <a:r>
              <a:rPr lang="en-US" dirty="0" smtClean="0"/>
              <a:t>Lagged air temperature</a:t>
            </a:r>
          </a:p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Lagged precipitation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31014"/>
            <a:ext cx="5410200" cy="3409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5810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Predicted vs. observed daily water temperatures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544096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 = 0.5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57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Overview of SHEDS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Spatial Hydro-Ecological Decision Support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Work in progress</a:t>
            </a:r>
          </a:p>
          <a:p>
            <a:pPr lvl="1"/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Brief description of new temperature model</a:t>
            </a:r>
          </a:p>
          <a:p>
            <a:endParaRPr lang="en-US" dirty="0" smtClean="0"/>
          </a:p>
          <a:p>
            <a:r>
              <a:rPr lang="en-US" dirty="0" smtClean="0"/>
              <a:t>Data upload demo for SHEDS</a:t>
            </a:r>
          </a:p>
          <a:p>
            <a:endParaRPr lang="en-US" dirty="0" smtClean="0"/>
          </a:p>
          <a:p>
            <a:r>
              <a:rPr lang="en-US" dirty="0" smtClean="0"/>
              <a:t>Discussion of SHEDS features</a:t>
            </a:r>
            <a:endParaRPr lang="en-US" dirty="0"/>
          </a:p>
        </p:txBody>
      </p:sp>
      <p:sp>
        <p:nvSpPr>
          <p:cNvPr id="4" name="AutoShape 2" descr="data:image/png;base64,iVBORw0KGgoAAAANSUhEUgAAAisAAAGQCAYAAABvSyADAAAgAElEQVR4XuS9B5RkWXE2GFnee19d3VVtq91Mj3fNMIAYYQbQSBqhRQsyCP4VAiTQz+B+sWfRATGwgECABPxIaFjhhR8YQDNivOtpX93Vtqq6urw3Wd5sfDcrsiNv3Wcyq2pg93/n9OmszPvuu+7d+G7EFxGRlvYLyxlpEZpdWKKyvCzqGp+i6PwCzS8uUn1BPtUVF1B6hOLXwtISZaSlXfmCP8l3+H95aZnS0tPN77hvcZno8tgkbSkpoEmulxYjlJFBlJORTpfHo7SpKJ9mFhZNeXyHOha4jsm5earIyzF/y9U7OU01Bbnxv9GOwakZysnMoJz0WJvwnW4jni/tx3PwDFzyWcribzwTV2luDk3MznH7Jvl5eaYdcnWMTppxykUnTN+X43WifxmRiKkbzYlE0iiTP0zPLVDv5JQp31xRYto8OjNH28uKzOfzw2OmHjwX447nYU7OD4+bMiPTM7S7six+3+DUNNXy3JTn51AB9x2X9FOP16HuAWosKaTK/DyaXlgwZaWc/C9zkDChK3MqfUN/0B70R68FfY8eW/lez4PXukH/O3lMr6mrSFhXszzvc9zmwqyshKZhHPN5DrsudVF9XTUV8jhI/zFn/dFpKsvNNnOJvqP+kpyseN2oN4P7sbCc+D/GPZPXLerI4DmbGh2jWZ63yuoK8730W4+zvAfo+zzampNtD+PKGom9M2h7Dq8btMfvwlhN8rMLsjJWvWuu+/Qax+/9c4N0aaabri+6yvc5yf6IfuqxkPt7Zvt4fNKpKqvCfPXo88cprbLKfMZ7ch3PLa6zQ2NmfpK9lnnPGBtIo7turKSjx0/R3j27KHPlPU62rqBxt/c2KY8xXhheoOm+aSrZUxjqsZcf6qWiLYWUvy0/YQ86zn2ora6iPXv30z333EMfv++jVFO7KTZeubH9bWBggAoKCuhTn/oU3XnnnbRv3z7zW2dnJ9XU1FBmZqb5XFFRYb6fnp6O3zs/P29+l+96enpMOXznqvuGG26gtovnqKCwhEpKSuh3f/d36etf/zrv0xmmzpGREZqZmaHa2lpzv6ve6MQwLS3y/u64xhcmeU0O0cziDG3Pb6ScNPd7EmpQ16EQ9oaCrNhYuPYlr0fY71nYpuA+XCIP5bPrfq9nuPZX+/6W02dp245tcXkkv08sTtLY/CRtyqkJ2+SkymG/wdU/yvsqd2CS199GXJH/PHl8OS8zi7aVFlIfg4GeyagRnPuqyhI2VWzyEPPyMrs2bf2dFnStg6O0rayQMtPSjRCBUMYFIYzPEBxStwh8CEdcAj7wGQJ3ikFVtQIP+N6AIL6yGSgAKC1DEK0AKplktD975Tu9IPTnCQYQHQxQAKz6Jme4vWnms77wLGzAg1EWggxaUCfqNm1lIYhnA4hAIEFQFmRn0Qzfg8+4r74oz4AQ/A4QcX5kjAZ43PE3gAzA3oXRCRbIGTQ2N2fmQQBIJ4O+XAAz/g3f4TkAe1qASH8hGPHM7WXFpm34jLL6Qt8n5+eoWAECPYcanEif7Ptt8CIvJoS/AEO5R/ohcyMbxcTMLEV43gA45Tczdryh2HVg/Ht7+6gkv4AquG8Y+/nFJTrPgnBhadGsXVxlvK628ppGuwEwITAFCC8sL5u5QNvlOxlDPBdgEW3qvdxDTVs3x7usBRl+z+X2Yb5EcEIYAyhpcJvKS+u1geJ7mROMgwB0ABsNgB4beZZeVHpjKo+Og1kDwHg8bbBoVzqzNEuXZ3ppe94W89ME7x9HzlyIgxV8B8A9PjufElDB/W3nFqh5cxFV5UxQcWEhC9SilPqGm1IVONMzixRtnaCSbUWUUZh4WNPrW9bIPI9f60PttOfgNkpPfO1M8bT0DMovLDNg5bOf/WwcCOC3z3/+83T06FEDHFpbW+lDH/oQffjDH6ZrrrnG3Hv69Gk6cOCA+fz0008bYPGGN7yBfvzjH5vvUP41r3mNuefmm2+Ol/ve975HX/rSl1bVjec3NzfT7Oys+f9zn/scvfrVrzafR0dHzTPQFlyf+MQnTN12vbS8SDNT46vmBevjfLSd9hXuSnnO1vtGyKBpnp/CFcBi7zHr/byg+mTPRDnZk/ReExZQnTvfTlu3NToPlOenOgxYWStQdL0/Z6IXqHi5ltpZbuGSPTio38n+HnnkVIvZ3UWrgc09OyON9leVrxIUUjkabAsje0BFaEIwjzAqh+YGghen4ggDETwHGhHRROAUiU5CkEC4i1YFOhcNMs4NjdIm1vaIRkFO/VqjooGJfHYBFNmQIbhmWOChTgi2CQYJWNDX11V6nmw10hUhjPYDZMkYYqMXAYMTOwQK2nG4q592MDDBM0ZZ6OXzcwsZ1KDPqBffAchl8obWVBrbmM2JnyFdbnYMjEFotY2MU2VBjtHcQAOkL2grihhMAfSc7B8xgGZvZWzDQZswrgBJaK++F+1bgpZBnVzlpK8FomsNyPNFS5Ws0BbggDYBmPKUJGgXZCwvdvdTAaPb2prY6R0XwBnWWlV+Lu0sL044MQkAQTkIEembXjsyLniuCOjzbV1UzWOWm5e7CvxKeZlz2VwAWPJ4PgUYyrrTz9XzhLYVQvPD8yngHe8WxsBvw5I1h3Ur74vUe3LiDAPtDNqVvy30fqDfD1kf8t75VYJnNefvMG1FH5861kKR0jKKrGgeQzfAo2BPxwJV8xrfUcv9nJ6lpqaGtVaZ0v2jpyYoLSuNirY7kIejRozhhUODtOvGK2tUF9NgBd/n5MQOcO9/37303vd9IA483vjGN9I73/lO+uAHP0jf+ta3qLS0lN7ylrfQH7/pjXTwRbfTJz/5STpwzQH6h0//wyqwou8BgHnlK19BH/3o3yfU/Sd/+ifm3vvvv9/UjQtgBMAHGhpoWQQEveMd76C/+D/eSn/9rr+JtwX13n333XT1VfsoOjGSMBIYg9boufj6SGng/39+kx94tkFM0FBAs7J3907PYgAV23KbQmlrvSoR64NoptqnL1NNdiW19k2yDF2IARUoWmLK1HW9Ik+0nlpuZIHYzoJPzCoQXjgN2RcE/0UGC02lxfHN1DXY2IAhPMTkAcR1oKaCT8FsHoEKnjdY/i9+opdTNAQqBDEue6PGdxDQ2NABplwnPhcCtc0eqAdtK1lR2QMc4YSK0ynaCSGBuiG00H65gk5k2pwE4GdrKFAPUDP6in+oG8BIm3JQB8xwAEvQiGA8oHWC0NCCFaab2sKYatk2tWjABLCAdgxEY/21TWCoU/pvazt0v6Xt8p08Uz8bdY0x+Crm04otaF0rVjQDttnOZarT9wMILrAZLBplDVhDvfkJfcS6gQYPLxHMP3Zb8beYGwGWMabQXBWwVhHjqH+Dlg8ak5GRUWMKaqivDvXSSdvRRpg7NjOo1mvBtYa02U6bFO0H+qmBbeCMMf2v4SfpOjYDFWUkagZd69meT7+1rucc6t/0SAaVZ8bek+dOnqWZvLx1AypRNm2M92fS9ZvYtMzvvMx3mHcy6H0NNaErhSYvz9LCOB82Qpp/pO4zz/aHAitaswKTDQDAl7/8ZVON1pJo0PDud72TtX47jBamsbGR/vmf/9mpWZF7AGpQ7sEHH1xVd39/P/3gBz8wpp4P/18fonf+1btNXXZbXMAI39104w106223UnR8OGFYcZrfkltHmZGYyeV/1SusZmSt4xMEVtCOy7Pd1JgbMzn6Xfb7g7+HWfaKNgoH6sm0AT5kpVPGfKmRnTn8js6wUoI62dLREKMnrOdlNCvggXSy+QPaD1wAKvZJHd9DyMJs41L9Q7hDSwJBgI0eCAybKIQH+BsAACJwo/wc1OHiW/hxTtAGCOoSVrXLvXowZFG4NirZ0I1QnWGhmnPFxADBebJvyAg59BsndGh68NlVlyBeF38D9Ysw1OUENKB/+AcN0xBPOJ4hpi8AhwEGUhU8xjhtiyZBzFqisdBgzTbPYTzwLIA6ASvCV8Fv9osj2gwBMmgLxtbrBbP7hDEAuML8yr16TmwNjNTrKmu3z9UGrMHo0BDl8km0qLQkDsDwHGifcEFLZQM5mG3ysrMT1i7ACkxgrjYBcIwxb6CMnyG8GK8XzwtI+G1SMi6Yc4y313jIM4PGTcrJevUyBWkQrQ8EXpofu8/6PeqYbY9rb4z5p6Ob0thMsx4XNCq49lXOUHl5KVVVliddrQ3kvfgoQRUPHh2l0l1FlJ7rNv943e8FVmaHmBM4vUi1+xpWmYFEmwGTDTgm0HKIGSgIrHz72982HBOYlu69915jBpJ7Hn74YdqxcwcdOXyE7rrrLkrjPUjqBmcF1wMPPGBMRPgH0xIumIN++MMfmnqh5dFgBr/7gRWc5JPR7qE+c4BioZrLfffixwXN12/K73IQSXXdJduPILCC+gAgxWQbpn70AfIccka0KXLf6YEOljWFVAj+1ESU97HMGF/lAu/D2/x5eWGebZcxmhVwIEDaFFtTfWFe3PwgN2Dz9iP8oTPGfs/aADERYQOeZAECboacXsPYB10mG2mHttX78WfCCEPUiWfBtARzScMKPwUaD3BL/AilfoLIXqQCOnp4QgEMxdwF8i1O+BD24A1h3ARI4f8KJtACaAi/wmgVeJzFfKbHUvor/B30DUJQOB1CrkV9mowsY6B5PgJI9Hdeiwvt0cRnmRNZDyKM7fv9NAVep2L0f4bbX8xA78Sps7S1cbPhrcglwEtr6PQc6jkTcJPLoFTMHbZwO3mylQ5ctccJ8NDPsNoOvxdT6pD5k767tCWoR7dRa6fsZwhYCathAJib5fc3yHQnmxdMaVoYPXeihWbyi9esVYFWbrA7jbIyIlSXM0xbNtcnkKhdByUvoRZ0og0zNjD/ZBRlUcGm5Eihi9PMozoRMwNBM7M0sxA3IS1MLFFWCZtombMC00pvb2/cDPSHf/iHZiq/+c1vGiItrj/9kzfRp//hs3GNyEc+8hF605veRA0NDQZUVNdUs4lshr761a8a7Yl9z9hchMnNc3RohDlWDI6vKWK+3eIonTn6DBUWFdJX//WrhpMCzcoH3n8vHT5y3GhgwEtpbGo0v+O644476M1vfrMxQ4nm5ytf+QpdddVVdN111yRoVkCqHZkfZc1K8Cler90BPows8p4CjlMdyyFbQKYi5P5XuScMWAG/rDizgArT3RrXsGOluWowfUPrEtufWKBuFFh5uOWk4axAUOJBOLWX8qm1kQW3CB4RgC6eiHTOpW0Q/oVsgLZ93x4Yl3kBZWTj1hoDLaCE16I3eNFWoJwIdVtTgd9wUoe2Zl9VaQK50960tboe92kCr8tDQngSWlOB76BJsQURhDA0KeCeCFMdHinicSR8F5ivxEvEpfkSTxcvjY+YZzCOMC/hEmKzzJ/5bsWLK5mTjdYo2UARv9ljFCRI7LUh4EIAM+4/fLSFdu/caoQZnnGJCcg2X0XXowG3mH1sk5XMTevZi8bbKC8/35iYsHZd8+wFivH9Mr9TIOF6AaZkTl42SNHvousAEJZkqwW2i0TtekdxKOme76FqtlULYU97AIXd8Oxy0Oh29rDHDQP1uvwoFbGpMxWNitSruUqptClV8488q+/UKLEuzxPsFJa4+SyptNXrno7JCH3xNNHnTjKZfsVZp4A19G/fR/TfdhNtKVhxVVnjQ+dmojTL/8x+zaTaDuYyJKtVwb16DQK4wMlhjLlK9cX5a+JarLF7Sd/utb/ZmuykK/a5IQxYwdwMzo2s2TMIXJXyLNY6M+iB/BRyrWke1tn6W4Eocvzi+eVBRkXQrkwwGxwbchkLTrgsw8sCmyLImqJ1MG0R7xcPF2YZTy2k7FOMazK1itrliWLf41VnkCCU+2AGaBueMKdJIUR6LSbhd0BwweThp/3BCyeu10Jcjo1bzM1Zc3QEEMiY4t5MBoxinsA44IJZp489kPL4N8wRThxC2DVAc8WcgHaJRkTMM7gfnk6ou5I1O5pHgd+8TpgaJAYBGBnzsOYE/c7h+dpUpdePNk/BzKjbPs3agK7uPtrOHju63/b77ALB8p2sUdwjc9HZ1Wc8I1CvrHcvwCGu0VFofFa8qtAWkJQBoqX9tsZE5luI3V57kJSTtaPJ4/Y98oyjEy1MQC4Ipe7Vc++nKdLPQpsuTLclCKO1ghWs5yo+8R2+ME7XbV6mOVYnJ8NRcc25n2Y0SEhA+zHKbak4cIW3FnSP/Xv/oWGqur7M8zaQbNPTE/kci4sxt8/MzJgmZwlkeP4O5fD/xacuGSKjXDW7S2i2e4lGxsaptPgKzzCdNYYl+xrpEyfS6WNH3U14HzsU/fe9C3Tp7AkqSi+iyoYC6h6apYu907SrsYLqSmPPxLNhNpqfn02oCK7K6INpJ38WkIK/UwEquM/eizpGJvj5aas8GZOdi9+E8tpleiPac4QPb9cc2BtYdbKmILtCuEL3zQ6Z/QXzdaJ3aMPclfWzI8+cbV3GRoGNCqYgicuBjVs0KiDEirocG5X20AkamSBBiPuFywJthT6p2qdWPxCihY+clrUnEJ5jawqgqZjgU9yOikRTghY8EPC4AAyMBxODDX2S9eqfze+xy9mCQbdf14/v8VxDqmXXY3Hb1mNhnyBl3kb5RAIirvTdBcS8wJltChJTlZ+2BX0yc7miFUI7innTxOUlZMUV3DU/WlBrMAZzGupFXJNjJ1pp1254oyR6z8i6FOBgx+XQAMbWmrS1cfwKjmtjc1UwBwC29vzgWdB4CVdGNl3dJ5fWwmhfVsCvfo/CvDOu9w59gvcFro10FbW9CvoHhqi1f3hNfBV43v3k6QG6Y08uu8uOxYGi9DPoABK0DyX7O8w/2aXZlFubuu390hP9tPm29dOejJ+PUseFXmq8rYYyljgGStEV0xR4MOOsiQDgAH+ovLySTk8V0O0/isQ1KvYYQMPy6GuXaXfeJP30kZ9TwUQB7b1lp1n3vzg8SPWV2bS3ITwHCZ5h67nuMOdnhsZNWI0w9IFk53ijynu9v5A3sRhaq7lPfoeQsO0Mo1lBXWsBKwJI4aoMbif23Y1yVbb7HfnP48eXS3kAY4RYbLjZxlNF805wotXcAw0iZJD1ZhL2hObaiOzTvH6Wy9SEOlwbmRb+KOOM1zExtcrrCQIJZcUMZP+NeuXEpp+r26bL+JlmpO0i6PD3FMc9EU8nqQdmILTJ2PNNkLMrnj1eWi4Rjq658NIKefEkZJ4QewZkaW0is19MAUq9PLYopwW430vn9YLLPdIf9Pcin7Ykngk25sscD2V38/ZV1ev5sUGZfp4eQ3zu6uoxdWlvI4A02GaLsjNXkc8xxzDhucAKNGK4sEG5xiLMu+LSDHm9O0+NP0MvKbs17P4WL+f1btkVwQNojr36NuVc8ZCCVmUt7spY15tzS+hkxwRVZw7S1fubk27/et4AULA0t5S098+qsQrQrCTbZrTrVNtZuu4lVwUGxcvJK6SvXMiltz2uIno6HviFg8v05m3TNDA6RIcOH6L56CJt5hNz8y2b6WsPXaabmktpZ32wu7YEBpPAgMn2zVX+hQaoa2mz3VbbrI66w7zra2nD6dbzzn3QrjMV4rPUAUBK05XmAO26lvtZPpaxkNgIMxAItniokGyLeTNGtFRcYVTEohWRDTnMotPCXJe3gQkAU6xtV1yBdXl9asZnAVj2whHtxBXuTIyDcIGFHoCZHaEXTwWXQzg2QnL1I/SKVkFikQQJXxswgEMyssJpwTgg6i+eB/NUy8AI7eJ2ghgbQ7NphgCNgG4Qkhq8yLy54uBIf+y50i+RX7v1OLpAktzrpa3RayrZjcjwetjLR+ZCE487OrsofyVInA1C/GKVCAk4zhNaOSX09fQaLyDwVbRbs8QYEC8rbRpzeWWhjwCi+F9H0bXfEdeY22ajMJsdxujE9NGkAsLpOQvjtWBvdOvhrozYOO0d85S3NE43HdgSKIiDNnS/8Qy6FxqKic7JQPNPmPULzsrsyBxVN5dRdnn43RtcmaneKC3npVFkasm4bZt3h5U8S2VzbBbhaMEB3lHJgpWZqVhAr57efjrCZOmtBdsMYPnu4730+weDI5+uRQAGzYn9u+bHue4N2nv9nrfWe11OCV6Hw2T7HVR+IzUrolEZHo/Q4nwsppdYG+LtGuNP4xvjtoxnGM5KL5t/4BGBiJUg10ogMj3w4HeAkwmCoxZ2QcLNFoz4WwszLSi1VgWCGM+DgPLzSrFPz64NV8iU8A0XYirug+CH4LHJtJoUa4QEm8F0dFXXosEzEAG4eoUTost4bWz22EFNCECBumIB4mK2aWhTEAsH/CGUEe8q0zZHCgEZY3vshXejw+5LO8O6zuq+QNMCjyUBlajL5ujE2sApCFb4T37aG9fJA99hXWYxp0oHKdPCHKHuEX6/mcm2fuvRZYoT/hBePNkE2zgSpB3KX+LdyHgJH8hP6yHrTjzkbIKu9Nc1JnqchSwuY+sHKv5z4HG6o/zWDSEjds/1UkFaQTx2Syebf9p43CW0ftBm6vodsRnqsovpsRP99CrmdwS5iafyDK978C7ZRHUAjJLqgqTAhV+bAH5624YphwM0Vu/x5r8sMjc12hPlwwdruKfmqH4Xp59YiZQL/ox8Pn/xEmWz9jso9k9Wdl5SZqC52Vg6EFww6x2/cIq2p22juYYK/jxMd93MZGqfFAfrbQLyG1MtJ1AuGUeA9Vw/dl1BsjDMYcDVPuwFYagXYcEKyLFhYq2gLSg7y6TcfA7DPDqOPZK5SRx6JGZ2R2qZlXQ4EFUdrG3Zwog6PC5PajoiyA2EHDjiIiandLjHSvh6LAa82IjDMg/XWV60cMG1OSYiPEVoaS6KCFCb9OY6oYtQxT06FovWFuj7pLx2ybVPjPhb58fBZ1zC60DdiI/iSimAcmEQt91fuQf/B7kB6/pPsv0fQeFQH8DhEG9eAgrELVfGHu7PsWxHvNmZ/D8xF2gt2FzCULfNlfcG9XkFisNvINLOWjFCXGBAVqP0BXWGGUu5zyu2j6wnaSO4K8mYD2ROYFJqYjI55h51QRhkZqavInfqt0qDbdHOaI8ziRWko+F6af7CgCtdRgjMXgAYweDCmIGSmQPpu316Xqv5B/Ue3FxDP32qg3ZszqUd9Wvnd9haVL/d0M6LBTMLrrBRaqXuMGOJumdGZymnJHtV/QBIACilJfmGJ+OnhXn28Am68dr9gZt8hNfyXGYpE2wz6L5j7uKGYLtvgbLmR/hgeCUHG0of6z9Ffc8PUW1aHZVfv4meOztGr7vFPT9YF7XZ1Z4BCAMbm0SBjTalJNGUpIuGWSd2pbgHl5f80HWGBSthtGB4j8B/25JXz5qUGEiBx4/wU4APEDk7fuEjXp8r9M+kxyfohgSwIjlnQLLF5qs3YoAVvAAmaNmKNsJGirKBupCvDUrkFIsw4+LNIo2NzjIxUwVtE8EknjGu/AkoozUH0hZbBYdyIGjCvKK9ZfC9/hv3Sdj5sGplP9Wwl+kLz4WGB+0RgSenfdHUaBY5tEN2NFoBMNBe4NIB8zAmcqKHoEPuJIyfl5sqNGjZnMMp6BQv/RGtimhPJBow7sdz5QryJtILVY93WPdTmILsvDFBmwPGBmOrE2G2tJw1oCfoXuk/OCkA+tJXDfzAP0L8HBsM+r2UQUS7oFNWUORa+9lhzBm4B66opRypViLiDnLyzVNtHWvSqsD8M8Oq42NtE/TGlyUXj8NvDMEtggu7vry0diiDtTrdM8cmG363koxSi/uD1oq0A4BlbnKelvjQBy8hMfe4AIyXUD7BsX/27wvH6YF2pZtV9l9qTafPtyS6Lv8lO428tXmR6jKnSGtV9JiBD/bMycOGeNuZU0n3vOjKHGHddHE0VJgHXiigEvRuBAm7X/fvrnctSBuDNtuBUr36sV5gBd4+3TN9rH1pMo+C3MAB+oUi0nr1L3Kp99IyXJMhAMX8oIO/aXU7SLbQRACsYJOHbISKXjIha/Biv2yCENEQEVw6gaEIT6i84X0khFJdp5xOcQoWt2rpmGhOxL1VAxfdeSwYEYCSIdrmrNhhz7Vg1poN1CunbGFFJ8taF22MAA30XXgv0gf5DmMEdCuu1prcrBPcQdsCECj9ss0ROsS+mH80gVVeEAGUmr+j48uIe7a474qqEu0CEp/nTVn64hWnRObGS2jKXIXJWHySA8Xt2+OdG8P1EujszgiM1rfiCu0Xc8TmVtnrJ1V1r6t98t7oZ3gJMskJtD2Pk+dZvEqvTTEsWLE9CNbDVXkTaw0fOj5Or79j/fL9SODEoOB2GGuMYxsnEkX6kMmTE1TInjTJcEtc8xVmPOFpND7CpvfSrKRNTtCsXMOBCsNmnQZgiVIuXZpKp6f7cUInurFyiWpzWAsbmabIQqI7st2nWT68PPLQMzSS20i3XVtGFexChMBii8sLJuDbWhPjJQMg1gOshAWWybQLZcO2TctBLQvt91UfbsOsKdTVeq6DmnfEEop6XQAiQ3OjvmYgrXnB+wSgoi+YbtkOYUDMC3lF+vq7ls/zKQlgBSdEuJ3idIxGYtOFsLHt5xIeHELUDPhKOH1s4jAdoQviSooOAVz45T0RZjEEPbQJyHTsmiA/ISGbTxBYQPI/SRooYMNPuIhgwLMB1KABsYWF32KyXw7b/NIywFEeub/LPJbYgJA/SWdB1otB4rcAJED7BaCISLeSnRhaF2R51pwUaEqQjwkgTrQf+CyagNMDw3FCtR3zJTY+seSSYm7yGittAtPuyJKUL9mYFwIC7bH2m19oV9I4gZ+XPd81F5IlG0H5iAHWRTYDiWeRXd6l5ZH22WsgjHlnlWBgkGcnD/RaW/a44IT73NixpMi1YTcaeHpML87Eo5GuB6n2ag7C+FOWnr99fS2VwId2nS6MC/7ppJtBVXcc6jcmmGTNP371es2/HLgy59nkrML3hzVvIFjhtq3JkZChEaf0LBOhmCm7JlbTDHNUkKlc8lf59QUAqWf5AcoAACAASURBVG+wkGZyM+jG64nqs+s2hBPl14awAjtorternqDnJPu7gBNJUpvKASiMN1CQ27J4dZVllHEC4jk6w/nW7KuBw2FMcBwkI7dBqsXrG+wwluyQrCrPmpXLyzDt4CQMEieAipAhtarb5a6qJ96AG753kVmxELZaKAfxNVAP+BbDHPQsl21hIJDahEabD+LV8yDkHHZT0PULSLIFE55lLy55vnALvIQZ6oe2APFrJJme3wYnpq94yH0mnGLcZFxAFISGDMAQgEq8Z/AccCcANub4f/COZCMHgACRWQeg09mhYeKIhZWPeRyJOclG/eJlhP8lL1Iym4JdFuONXE37qsuNXVQ8acLUic0cRNtk1gfmAf3EGvfTztjPl7+1qS0MAEaZsCcx/Uy9dhOyRzNQeXzoOTpYfoPvSTesOdMeO33SkszKYUi1yCOGQJO2+hiRah85NES7NxfRVVs30MgdYnsEAXa6b5poa3ZSACeoai/NXCr7j34WzG+j7Cm4vSmWxNPr0usGB5J0Nu26TGNhko6iriefep7GopWUXVFAt+4upYLcKybeoLFYj9/XMm6yT/5/NXR/2L0CZqCdO7b5at2C+CryO0ypSMbquuLk2hlWVoBUuwF5gFzPjYwN9y5DOCDrMjYVnNi1GQgTDfdLOxiavAzYvJZWkhdq84x+WfRnvWHaQk+8bnRUTzFFCLclSHMS9sXQ5i27Ti+hiHsAoiD0ddZnV3l7gdmCQpupXKp+v364AudJG8B/gTeXRuYCJBG+XxJOQoMj3lYChPBMbR/FfegHAtEhAq4ruaIWvKINidVzJUibtA3/28/Q/dTZsPE95sWLs+I1R/Bk0JmS/ebSVr1iTs6cPuck6trzZ69pDci9nml/HwY86LHTcyPfw/unIDOPDhTtDVTJu57nBwDx2/DCMB88OOkeEyhxhSXVYh/pZc5D3FtgZaIRKuDZY32UkZ1Pd167Oo+8TokQ9l1eSzkkKSzeVxjarLKWZ+HetQhd3I/99szZC4HmTowjhM02Juqn6i1j79WHHjpGTfVN9NjwTCh35rWOlb4/zEHF73mIhFuMBLh8OFxPM23YPoYFHK76wvYdbucZWblUWeYdyM8PrEgI/Z7RRU+gktA+kGo5PcZGZFh2gpWhwe5lTB6EQiZC7rMpQbgrOmYITtl+sSJEaKUhh4pHXBS7AXZ2Y/xuZ28WLojOZKzNFbaN2rUQvYSEvIxaiNptdGlTUCZoA7AFs5CDzYajwuPjbzGbhCGh2lwc0e6Ilw3qFkKuBPJDW0ai81RZmB0/0QsIxf8SN0Tapb2qhEMErZkQd/WL59Ic6Q1ZgJjMqxB3Xa54tvZMAszJc+150pspPg9EY66o0K5s3964alOSpI4AbV7aPtzb1LiJsldC58t6kAzN+DtIe+d60VaZbax8SS4TlV5n9kl9lnHfkfHDtDVvM4UJxJVKm0GqxVWdWWvAZ8/QCLWFiFQLzYn2HJDx2FdVRmfbxmhwdIpedUuibR3jIxyosAJgreXWI0qt3Qa/vUT2SNvUl0w/kAoilzVWOoGn1/1YMzANAzimctlrBsKw40QXpTduo5GJOXrZNRWB+2Aqz/Xag/3qChLoWFv458qpth5t3Mg6gvomz8ZBbYjfUVeATJQBXwXmXOwX9tzCPAT+0eXB4Ii02AvKeA2Ow80eYAUe+etnyfUcysjzl59ZlpTR6IC49CJbMlT/EHj4jM2nlsMwg1+R7MbnKo9TdBdHOd1bWZrgvy8qdbQD/JfoSspwL8IcQBY4N7jQXpzc5NJgxAvEQGsEM8dGLGLZuHQCR7FZY8INt0cRYaXdrtOXawzlFIo+SJ4gCOELPFdbigoS8tLge4wVyopQgFoU87CjPBaxWGfMlnbq3DZaeNrtAbAAyNEeW3rVoTxMTBLF1Uvbpu/RAlq0WpgrcHC0xxPugRvqFLcBqu4gUxDKS+wSWw1uSLY9g3E1e9BGoUFM0Ialx8wFXrSGzwZ8ttv+xbEeGl0ephvL9jv5XUFtCfO7PoXBM+QwE5jTa2p9b8V44rJNPzBNFjAwBqH2tTfXUW5OohlBxtlvb7HNbWH64FVmsn2GvXIW15WnIppFGQO952C92cR3v/1Jx9bRfQhyXbbH7yjnbTlQU76WoUq49+lfHmGOUTnNVRfT2e5pqinNoYN7U8+fFKZha9VG4RlyaBIPT/3coHc8TBs3soyrfcjJhHxM9uXnEWQTZ7FOp5h0MjQW5fEpNHJBZBUi2Uv0bXmGmHXl/QZ3pYcPiC+Ul1DkXG8s6zLQFlT9U8xpAGFWTrkSWyVm14/wKTx3VYh6Od1Lp4LUbHIyf667n26oq4rHcAEQig1ELMKsESo8gBgkL28IvNSwyQJISTJCW33pao+0WYifrpOtn8upADtbaHotWn3iwtjKpaPz2poCARDglcCtHN5LmAO0GeADfwPMQbUZAy6c4Zd/xzyaIGdM2hUyrWQObmXCFMYU9SAfiyxOOxEfwKIrEB7aiEVcDHddFSQK/TM8GX4uTo6yweB/CcZnC2DRbuhNXhNxAa7s58i4iZu5jBnA9Bz3dyvnEUE25ms5oZdr3mGLBanQrDOV/FG7w4O3soM1M9Cu+JlusI4l6rCsW/uZYdaia80EqY2Ru+Xa5oJVAQ3XY9MEWfd8tJ225zea09bo6DgHBmsPFVIfp/iEDKzYW9hFuYGDB7a3d9Khrhy658W1v9ZcL4vTPG9n1pakUMZZ3mU5fIjWBOsGAd6grdapSpKdH71+kLjz5PkOumGf2+MNzzzZP2LWRAlMHsz/A4iXz8k+21Uea6G19SKfPJaNSagvJ0Kj0QW6ff/6ASL9XBlfL/N/WCCDDM6lxlkklkzWfgbG7jeJ05KTV0SZWTmmmYgujISS+YWrk2JGJ4YTQIsfWNHkWhBpt1Ts5D0yxn187Eyr4QcijMOLdjXH6QC/am01sld/J2XRtoLMzFgSw07Oc5Ydi7Qcwf8g3K6ztsVwVnpnBqlvvp85Zts5JXe6WeAAJwAJ1bzJQAjhRAutRS9760hAONmgRXhqrom8ZLYA1qADLlGos52JoSbB04qpQZ8qwmhx7AXrEjDdTEqDINVeAhpAhHlOqi+7ACMIX2hw7GfZ7Q0ibGpziWgc8PpJjiGAAIypgDe0WzQImFeY36Cqx5gD8AB06Gietku09NuVGVnaLrwYgCOAoShrcBDN91D3gLkd8xyLynsl7ot5EVUEXnt8tWbFNgnZ9wGE1OH0zi8bArtVV5U7o6FCkEKgTk4zyFMkQR0uX7I5N7I5SNa2K6YQ2os5BZDUXnOuk5ALDON+lznRK3O1rveHT/V7BulKdZ3K+4xgUM35SA6ZRkePn6Jxzrobyc2lCPfT78Iaw/rG/iEXxmUX8yZaTp2heXZ1nWbvtTCCbSPfR5h/MorYa27TlUSAyY6Zbe4J+jvZ+qW8nnOYgHD5Ra/F+o7lM0vjd7xkw7TG8LzruNRNWVMZdC6tkn7/NmjcOFpvTz/V1VevMqOi3cnOaRBgDxpTHZ9Kj+NvuiYFWhMAk+9+97u0ZcsWuuGGG0xXe3p76KcP/JT+4A/+gD7+8Y/T3/3d39H83AwtLsQydeMa4QCvmIciThVi9hd+dyfZ9DMxO0KFaUU0wSktZpbYqSKzjrNql9Hf/u3fmnpOdV2mnAiHDMktSPh+aGKSxmemqamyMl62f2SEIlwnLBoxr+EIH2wzDBhMH1mm7OU0mipbNpQDYyq6yPnRannvWCN4Ma7LcH+dT+ckbZnsvpcRM/OcYG8MOSUt8gkUuWlwiVusdkkVPoIOJ+61MPVCwUaPDVHIu9psImRd+3Sf7IJHm3W2S5eGA+2GicImFuuYInao9KAXBb9r1bbWIuA3LQS1cPISaiD2islIm8oADnBp1bOAGcyLDkombe5gIJPP2hiAByw2mzxt980FBnUKAltLJSYhjJ+4TosGSv9mb/D6uXgmSMD5LCBF2yL9lmjDOMWiDqwjRGG+nrV0uISEuHv3zng0X3zvMiPovum1eY5D7m/aVMvmCrdAS5aDovvmBeDle6/TpG7fT54doGu3FVFdeWL7Unk/pG249/zUBSqdKuGT3CJFp+epe2oqdDZlgGNJGYE6ITAxJxjL6bRSauubDQ2wwp6Yw7yHugwCsS2Ms+YxheBvsoakPq/T/kYJQ4CVGXY9tiP9iolDgC/Aimi3oNWyvYCSHTO/8q1PXaKLFNOC76hcptKyUopGJ30jQId9/lrHUcwaYd3YJfeXaFhcB+6wbV9LuUwmySK308tf/nKqra2l+++/31T3yU9+kr73ve/R1752P/X399PNN9+ylseYe59++ilnPa95zWvoxz/+cUL9UnZuJkqz/E8OvigEPpo9zhjPM31jNH1pncDKhcvty3goFnpm/gQJf0VO2vgf2pTtzAWAwBF1v8RgEUHlp/722qghZMymxvWK0I1tclfUdMlsWrK4bSEoHiViwjDxZFa8VfSCxLOF5KoJmLpMkBu2a/WI9gNgw+t++8XE39okIuMMcw1O8qgLAAYaL7g+i6lI0gXgfuGy2G0S00wumzkQZlv4LnaYfpfGBxuheBtp4aqD5eF7bUbS9Whtid9m5AJRKC8Zl/UcYn4BwGBGFG6ThN/XXBqXFkOvX/0ZgKe19Vw8WqieD72+8BlGPQlSGJRjyW938QIaru8xh995pGddI78+1v0c5QxxkrJIJi2xuXeWzX1pheHImZiPBQaX2vsH2rvR7l6ayyhPCqjIGK1VWNljjRw7oxdSM/+gLTAh4P0KE5AtqO3J7Gu6H+CsbG2Oab3g7TOnCPVZfOiSrOAasNy8qSrBJIpnh+2H33odX5ik4cPjdGYpi2qrMmlPY6HR1MJbCSZUmFK9tIRBUtaVGDToHlvOYH/sZT5GfXG+6b/X+6U1MFKHlJV5dJVJpj3JlNVg5SUveQn9zuteS3v27qM3velNlMXj+oEPvJ/+6Z/+mT7xiU/Q29/+dmpqaqLTp0/T1q1bqbu7m8bHx+ltb/sLA0Lk92PHjtFNN91EOZz776mnnjIgCBqV97znPaae5557jr74xS+aZt5yyy30gx/8gF7xilfQkSNHaPfu3fQ3f/M38bICVsTjrK4wz2lCwxps4zQNuCJVMRPRWq7II6daDCxOyx6mncWbOcZ8hgELIlQwafCyQOwTiSkiAtfPnBHmhCfgAQIGHQO3AQJFsj6jXeBYSPh/r456bQySfFFU9LZLNACLCHSXmtAWPNInfA/7nov0q3O3oL2xOCVXcvXId/p5+sWQ3/G/HasF30mb8BuEpA6Lr09Yrs3Q1iKg71qbpDUPUlZvGgAFWBcQQpIZGp/9PLB0nWifACJX+/SaAScFJkmdc0fIuzaoQpugWQG6lwumoApWg+czlwkpBlxZqMUVWM+JAETMzzAz67UbNMrZmxi+81p/Qe+A3/sj/XCtS/kNGXHvvq1mzR4ZJnZKxyHWZKVTbnZw2Hvx0AvaeBoii9RyecHTTdnvfqyP9fYOgvkntzo3pSi1QeDD7ktQ+aDfvcYG5PGSuhoan51nj4xYIE9wYrp5/wRQQVBIOETg/6NMFHdpVkC6hRYsTJRfvzkCWBnqHKHjvdn04v1lLAjZHLBy0ITnUG/PAOWyZiefTRJBiRddz0kV0OnDBFyWEcAsFpIjM/4Y1+HQ3g+C1neqcxhUrwYrn/mHT9MPfvgjuv1FB+nY8RMGPACs/NVf/bXRfNx2221G07J16zZaYG5jBh9cp6enDbD5zne+Y37/5je/SQ0NDUZT8773vY9e9rKXGRDz7ne/y9Tz7W9/25iWvv71r1MhH05Qz4vveEm8XtR138fvo7e+5a3mmeDQzMxOm33HD8SZ6LfdK9Fv12gCwpiZ3ECYxMnlEQIyL+bIdVCv6zw5Gh3LQpAN3lZpuyLwoazXwpOIsigDjswlJnBJ1mcAGAiZWmYdu1Su2qSg2yGnoJaBEXN/DOzEQBiivkqMFImuq1E32mmS2rHmwggiRueaMCr91x44oo3ReXK0AHcJLZfQ04sYz5lmMIGgcdI+/C7aAbHnCgCIzceV2CbC+9HmKxkX9M/UZe5JBFPSbnkRUb8EisM9AmLxfPCA6pisqj2abI2QFrp+UYztF9gVS0bXpduJemE/BV9Cb8A4heYx12LHrq0JkWH9NhkbHJzkXCybNtVTKYdkF1OcngfRrOA7IVe6tI1BwMVrA/Nq63PnxkPzP/w2x9aBi3RhvJPyOWFdRnqhWUMYR5CVcXkFhvKrE78VMdg81pHG4CdjzTE5Uh073cZUkxTKO5NsfKf1aLM9xtivzp9vY8G02ckJsfcP8MWaK0pXqefD5tsKmmMBK9lFVXSYNVa/xeH4XeOUShoMPDtVsAKAggtxVcQ0AQsB5JwXiVYOVfrdDuo/fpcDojgwTLDpI5flzFrIuhqs/PKXvzTAo6ioiD74Pz5If/s//jYBrGhzzUc/+lGjWcnlPe/JJ5+kJ554gvTvqOczn/kM72WlhLIvfelL6CMf+Sjd97G/p3/96r8ZDQuADu7X94HX8r/94evpve97fxyszM9NB3oh4t15up1zPOBaD7ACgq1MCoLC4GrIYSKcMS+4n6BP8PaE+gkCr9M+QMXV1WUJZg/U+/TlPna7q/A0C0l9sjGI4MZJA5oPLFBkL9YnNC2E4dUiws2r3cIfAMjRJ32JjSJ14P6ucTanGY+pGJFUzCu2V5GLk6BPA/isOSG6bSLEtSvkIEf+rS6IPVM8b+QefCcgRvddaxpszQ60C8JJsnk7AsgwPxr46fZrYa3rlvxAYULwh+FtyIZm3gUed5iItH2+k+MOTHHSyvoGFsTM7ZGNVLRFXikAtKCB98PYBLuCN1yJGOoSRDLOUmdYcqAL2NhCRwNfWfPQqvz+wZqUtTp4xnPdx6h/epSKItuYm5PFIOWKRx1+f76bw+yvZCcPs3GjTCaT/dKmpqm1L49eeUvFmk/vYZ/rVw5Rakf7Jql6T3Iutl7AO6hNG3XiPgPiOGsLS0qKgppgfnetU7RNiP6hKvEpJGClrqiWnuudpClOQOuKvYJDw26OKl3I6yvspfevZIEi7sVekAd6Ae8LkvjVi8PiBYrsA7CflyvqnobzAB/+1hp4zgYrINo+88wzBkz8+Z//uROsdHZ20n333Uef+9zn4pqRsGDlX/7lX9hs9DajiZErDFix59K13o72DLEzAxOA1wus6MmCSxPsoLU51av4FbZA8uIA4HvUabvsuV5ilOtgFb6OC2LUR+wpBKHvipsig2QPjggMCEXJWKxz7ejNR9pi/+96mfRzRPMC2yyAgYAd0VDYRFx9MhMBBvMUiKOy+AVk2W1FWyD8hPwrf2vtingBSawYGXfkbcJL4/LeEk2NAFLXvEibxFUabYCWB9oDP16GDRz1RiMpALzyXtibA9qnIwW75ka3HZo4qLc1aD114jTt2b87AazIOhDXcNSr26TbAVLjLIeM386nWW3SQlA2eOglK5i8NkCvelzfdw/N0pOnRwxYSfUED37K+PQUewXsintq6fGFQIMJNujC+sApElrZGU4KeHlgmaYWs+kV11UGhmQPM3ZhygS1EVFqU0lSmOrJfj3abPcJhNkx9sBBRvDflAtxO0o6yuPJGOFOv29L4SrSN9qLJHtlzCmrqgx2cRY54xWzKUz/BZSVI03IimkK34n3Y5g6/Mp4ybJkgZXrGTZY0WW8wAo0IjDlgGfS29tLDz/8cGjNCkw7IO+2tbUZfgp4LeCsCMHWS7Mi7fJb7+cujFEfJ8xcN7AiD8XLiX+DSz1UkJZPJRmlJlCYH6lUa1lsjYs+VXuhUhGul5HvYoX/8DzbWqdZM4I4IJqzYNchQhMaFHBqRPjiuQj+07EivFCHi3+itQd6wG0BIKYP/RL18IldC0b0A+BAYpvgmZLRVzQyGhhJHBkdN8XLPVbKeqUFsNsLoR0jPMZyB1WyC7E21chpXueAss0/WBOuUz/GAgDJJP7jS0xpySYqFM6NNl3Z6mmUmV2JhRJmc8F42/08x3EpmrbUJqjN7fHCc8BrEdCi1/HJ0+epprrSRAzVwste90ERjWU87XIusOF3okMbhsc4d1LHhDNcvddz9PhpoAITqXZxRzmYgI/1JmZadY0/7gVYf/T4iCH1TS9mUTPn+7lhR7iTP+rcCMGu25qq+WctbQvTJ1k/OrKz3xo/19VPkdkZA5p/Ey5oVUbmOVVBW7HhAc3zlD/4zKCvtg+k9z27dzgJyqmCbtdYuEi9Ur/EW/Hi2enwD64y69lOr3kU1+WBgQGqZJdhAJHlJfbszC+kEXYbhoZqZHTM/CZlUBfKtV28QE3MX5mcnFz1O+6FCci846wthqej1IPv4Bo9MjREO3fuTPjefqYd28WrH5iHw8/00HzDOqhV+CGGs1KYk2lO+rhkghBApjSzhArYjq09TFDGSzAlqzbV5eHNARMKBLKQau1NVA8KhKaYdyDkIJzFPilCTws/L5Wo7rO9ydhmJjFN4Lk6+JloWERjYeeJEa6GaFkAAEW9jtDvZvGYiMExACDt8HsxdF02eVTAG9zPS3lBSrA9GT9NnpZgaOJKrXklsqHqpJJac6LTHuhx1POE8vBUAv9GRwl2JXrTmjvUoQGmlwBwnX7lVIXnIWaKyaWyLxboyOvSY41orRcudnAOKNYwVlc5yYEujVwYISXPl7LaTOdqm12naKd+whmLX3dLzFXbrB8GGOKm7rduxPQDjQo4YnsrV5tGnrvcb4C21wWACfPq4dZJTm43w3vHIguhspTCum/k5i9JCoPclGWd472NvX+x4Itea9oeFz1HYfdAiUuEZwZpD/E8rJNnj7XQ7ddd5Tkv6/2D67Aiz4AGPicth5bOLhuwMsR0/4u90yaardd7gCSMXm7Nybw7Qf2UNYUxnud1XMmAOuiSg50E14QcsqNb2/tamANK0HO9fod2JT0j08RQmZiaNPNfxgfyrOw8jpNCNMeH+ayVBiBZ6CiHGKguKmEn8mmqKIwBnIyV31EHgsrh3mWmM8zPz5rPsucPTHC8nKxClj/FnLU+QksrAVkXuJzcJ+1EXeCruC69FwOonHqmjyZqec9dH6xCEbguixuoFlSYvAvTbbQluzFOOJWXWee5sSfMVuGhU67TJL4XvocGBYc5qBCi5iL7MmK72LwZ0cSA8S4LSwepi202fMJeEUxBJ1dXnht7UeJvgAsAC/TFdr+FVw4Anc0zkY0vtunFci54xWuRMdCbXdgX2OskLiDOfum8BAS+x5wAiKE/LlAq7ZMx0nwcWwMnmjqE2JfYKOLii/vxPBto6bEXQIaNA3WBRAuPnzDqeYnhAwAIz4QxNjXW11XH7ebi0YW1L9pDPLuHPRiG+HSB/BrpK1GDoXVJZWOyNY2oXydrtCPoujYAvR6wAUytJKA8fm6CaspyaGd9eB4ATsO/7HyCqtOvNuDeFYbdL9sq2of7theX0Pef7KHyvEXauynDEJBTGZ9UN/Kw98H8U8KxaDIKV8jyal+w33Hd/jDrS+6X+YEm1xDzfQCx3puE85ZMKAQ71H7Y/SHseCVT7vJMH8fkyk8AK+e7J03AP792wUtvZoYBLrvGb9pUF9eybARolfAbrvbYz8PfODDiyuf9RiKDx/buK+vHTp2yEeteg2d5thCEh8BPZFfhVVF4V6JOlyxvorGuLtrLMaaSuQYXRmlodoi25TYFruGgeg1Q6WBtKx8UI4Xrl507crn30jJOZLi04IFwbp+5SJsyG81vEDhwYTaRZnnybJW7LWRcgk4vENFSiCCSwZdTXQPntqkvyjPPkhw4sDe2sB0dQeqyOdptZV4eFbNWyMs8gjbh3pjQznDm/5GF7JUlWWsXxMRgL37plyTKMwt8JVgbBKEk2NOaAj0WrhOM/B5mQ5K50C7lQSDAZXKyzU1e/cQpHsDN5TlkJ2nU60KC8+kNwGuTElCqgwLam49rbLSgsc1KOkkhxkzSEkh7EJUzl+21paUlccFjz5OLb2NrhKTPLi1ULLpoepzrhPXZOjhiTJ6uOXEJPxM1l8H8kydGE0xBsr5cIAkbyC86HjdeP3XsveEKFIaxk4jD9oYELSf+XexboCNn+qi+YJ6at5aHSqjnd0IP2vhS/R1uymlZafHcP1oT5meyRDlXkk2vdoR5P133CkE+maSGMAWN9PXRjdfudzbH1RaYFDIzsymSzns8Z8/2OxlLpTrUO75DlNSZqfGEZ/bM9lF++hWwklGWQQ8dGQyV3BDtPIeEoVs2c8TURG1yqvPtuk/GI9X1B5NRIYNzPyqC67mu9y9sv7zWE+oc5oMkEgi6ANLJiTNUEWkwZOK+nl6zj4XhB9lyGwqK0sziUMlRvfp+9HKMxrFeGhV5jgm3j00bwcbmWaNRkpdlvFpgjx6cH6SMxZjbL06oOvlbD5dpWMnlYzdaTsxeajR7E9cT9PilXnN6219dHj919/GiqWaQJAHqhOHtZSaSE702C2HT133wAzjmBQWzeyV7tG3Wsd2SxUNGewxpU8sUm0HAWwmKghvmBGALQvlbBKatHbOFnX6RXEJWftf8HzuuiQaa0mabz6FNRNIG4fCI2luvA/RDXMBt7ZX9QmkPJdc86nxPGrThVLdlc/2qnEZSH8i0hRwXooCBsgZUkqzQayNJVmDp8ljTIE+6wIoXkBPw/p1HOEVGbQ7d1LzalKPvhXtyy+Q5KpjbSbduqWPN2eqovDqImIy3mELSOWrqDRxYDCH+Z1jlfHX9Em1r2hQqOFrYTVqXs8F3snVM98zR7MhsqCi1tmDxO4T5CcRk25hqeZhSenv7aNvWLZ7RlaVuIWrib3iLZPA+jmBguLx4B3LPQw8/RC976ctI/rfLYw13zXZTaVcpZZdmm9g1WB+vvqki1Mn8BIcE2M+mWeyzUeb/lZQWbTh/yd5HP873+AAAIABJREFUkuXZhZmztWiIUrlX8nghPYb2hsT47mQPLJ09Pmz9SL8ztji2SssS5n4AvDMhiPlhxtIuY8AKQAi8R84NM2ueI+QBLECDMsfqup5IL+3K35Zwn83lwI9a8NmCHosCalKQJfVJ2Q69DqEBd2WdPRn1IpdNKQLHMQlXgMEmFih+YAVtkBglOteQS7uhhYc+gYXhOIjgsBc+Nn+MoWiOYsLPrSbWz5exRTtHp2dX9dFWUcsCEu5D0KnR7hPus0EU6gRPZc7hjaMXLDZ2aLs0YEBfXDmipKztIeZSeYpKVufbCbO4NWCTsZb5Qb8BVpqaNsdPJrJOoanIZvNKX/8Qn0LT427KQh4GkEeUYDuGEDRMGO+wySy9+oA2gveEA4K+0jNzCdQJ2I1dGVZRVlyY8VlOxEtMxlvkNuMU/bOuX9Ls+CKVZzd7xtyAec3OnIrx02ED4OmxMBul67cXUHlF+a/N7BMGGML8U7qriNJzk4+aGaZ+mSO/6Kwujzl9iNNgOMza1mXAw7rQ1knFRYWewdaEpIkgYh/60IfommuuMTwGeIp87WtfS3jkPAdNQ/LaNM4jI9dHPvIR+uAHP5gQbwO/ISBYVg6vS06AhwvRTKG1yeSEdhe7hqmhMs8k4FviNTvNZb3WLbScAFxIbjkyNsG5vMrWJUR/0Fh6aUqTmXc8I4zg1m0J0rYkWx94k4bfyXm89hXuMhYEzc+Z5b3pdOt5at6xPa69Chob/TvG4/Dkcdqdv50K02OHtzBXS+cEjQxwbrCKMKWTK2PAiggsmCsmOE9QUxnSRSOsO0eyXRihyaVoPAy/WbAs4LSAwosJDokmUNoThbpR5zyntd5aXhIPoKW5GgJWcMqEEIDAPMcoTcw9cEfGVWwlJAzqMgbei3+BZ2qAAo0CtCDYrLEAADi87rcXoNihUQdsiyC26pgeaGeQjVPU0OB2AEDqfAsaRLhy/sg42GpPVyRcl0bE6+WSfrpMSzZAEBU6vtf2XXnBIfC1FxK+13OjN40wLtLSZn0fwAf+FpOlALnznKOmmU8bsoYxx8hSW85rcmxsjMo5hkVtTVVCxGG0rZM3UwES0q8wqmE/7oPenNBeaFgkAq+thkd7IVBmoiOrljrACtyEy/lkmpWTb07Ct7/odlMOAuT5C+eM+tiOV4TfJUSAVIq1BuLsJQT7W0kK2dYbpcdbeIyYn3LnTQ2e5Hq7Ycluvq55DHqvXb/D/IOTfm5tzLyQzBUkUHRdyQo3fW8QJybs2PkFW8MaYhRBr371q+nf/u3f4hoV8R7BOjl65Kj5/u677zaBwB544AEq49w+p06dppqaGnMv4m289973mOipr7nrVbR5S5MBPefOnWOybJT2799P2dnZ9Itf/MKUxyVrcHmRNVwMZlwXSOynz1w06xY5uNraYzG+yjj4YrLmi2Tm+NdR1p5PfUBLxT0b2pSOlZho4JhArkoIAd0/7PtwFJA9L9m+4znPj56k28quC3UrANSp86M0l8NSYJ1ItfrBkY7uS8tygpUfIEzASRAtBvty0KXpbs7Euj0hx4LLoyOoV32TnHSOMzlWs7odJ9YBBiAHN9eY20QVHcvuPGVIrdD0+MVacT1Pa1L82hOkRdHmDrsev81KPJXEtRn32iBFgzT8DtCkQ/VD0Iu3k+0xgv6Ze5gXY2trpF1SBuVw8oepL7KS1dpvTKTtiBos8XLEvdqPB6Pr1PwfL6CH8vYY6jQGoqEBuEEwVYADTYQN0hC5Yrog1sP4xDhr3JhUy+tqgkNGZy5HqK62msrKSz3V1zoQn+YihQGefpwTndxRgtYJUEHo65/97GdmWG+++Wb6y7/8S3NaRYJBze6f5Q3pDJPZrtu9yQiJ9rZ2evOb30zveMc76N577zVhtiFclhZiQB9eAOnMo5riw8VJJuLhaigvp6rCIursn6B2Do89MsFvPAeSgckH18uu4gzdDGLCCtGgPcDr97XW75ekMAiI2CA0qA9rbWuY+oPIt37ZxfMLSzm3VSt9+h8+S1/+8peN2QdXbn6R0YpgrWxt3EyHjxznZHZPm4BjV199Nb33ve+lA1fv52ilHzBxNuS722+/nffqeYpUNNFj3QtmDd1UwY4MY5dpT1MdveENb4gHFXvjG99In/3sZ6mA93ib6+Lqt96HezhsBTyGtnNeoSCyctAYev0eBBbt++y1s9Fz79cvxLZJj2TElQeGJ8kgocAj4WrL6bNJk2318yGDuuYvrbKu2G1Eue6JKepv5ejB65Bh2TUGxnXZNqdgMsFs1+QveBKAVAUkp/OnYEHp0PwinPAwcYu1F53O1ohy0MjMskRCYDNDzFEXTrQlHDZZPHHkJ1vQiUYiGcIa6hLNQJBPvSxQ+3/dVgE3+E4Eq0ujowmqMtba+8bm3Eg7dRttrYP9AuIZ8KqSoHXaLCV9QN/b2WUc8W1kPFEOdeG7MFfQi29reaQv+kShNytDHl3hSNljCxMSLkQnxiV9c7VBgzaYHnEdPtpCmawpad7NoJufoYNF4Xd7DUjGaAEotgnLb3z8wKxfewtLqkyODqjvERIb2hGo5BGoCcnEdKwEgBBcOBUjbgJOt6961avM3wAr737XO2PjVFljcn7gQrnOS+0ci2G7Kae/q63bZOIwjI7006mWVqqtq40TaF+IDXot2orF6SUaOTNOJew6yx6fSV1+e4BXRRsxHlj7WBtiPg7qhN/JOb+ojKOePstr6Rv0j//4j3GOioDhxx97lB559DEaHR0lJLnD2rnzzjvN/7gkgumtt95qQrd3TEboi6eJPneSQwqsbNEFfHp++z6iN++Yp0e+dz/92Z/9mbk3VbCCezEX0xwB+SKbuTYyAF7QQdvEeOK25PL7J6DRKw8OvsdeIrJnLevYb84RTmRLLntQcaJRkREo75dVGhnPG+rrUjIFoW6s85HFUearTlJjrjtvGNrSOjBKC+w4PXNxfTIsu8Yh0tV3eVm0KC4CqH4pRf1Um11NeWkxTx17YsK8xLbXgSHzmhc19hZo+zlO9bUcBKeaA5uJ6h33i+CAxsAQcDncfFC8Ammr7Xrs6ocMlq0ZkP5pgCZlbZv0lTqu8Drs+mTRgV8j8WzQJwm6Zk+aPgHq/EDyQmk+Ee4V0iq0IhKKXzYFqA+RABCJI0WLgjKaUO3iY/hpS1yLTEiL0h7dBxEUYjIKyh8k4EdnlHZpUfT8YX5Bnu3p66f9e3YaYqJLQNlrV2uwMC5IDgfgo7Ms6/5qoB50KrbHCc/OyY6lhoeg+NKXvsR2/AqjVcL14he/2AiNt7zlLQbEICAUQA2u6ppq+uY3vkkHDhygX/3qV/SFL3yBPvzhD5vfmpub6cEHH6TPfuZTdLH90qpyx08cp6/+61eN9gaCCzyFtovn2LU0h9jx0HcjtPu+USdhvw1cfoP5J6OI+XabVpOHg+5PRbikck9QO0C0Fr5gUFn53csUlJPPoJPn84/+6I8MAAGPSXgmINt+4AMfiGk/CgqM+QZldIh1+Yz//5//+Andd4zoY0fdrXrfAaLXF7fT1Tu3mAL33HOPWb/JalZ07eC0AACA1/LruvRBS95tl3Y56MDm1f4gbZ99H7Qq9ZmxoIB418JEy52ZnuN9r4+aGhuSHka9xi/P9FIWa+SqshLJKCDULjKoQ2LNcQZtM9MrSHYjzEDgrGDQ7FxAOGHjgtZFtBYgU1LaAo0vMIlmfozqMhsMQLA3eT9GPco+1dmbMHDZGewKzVoAIFM7GNXVNWWrQIgmheoBTWYDCXuaQjlNGJWGow06N458b7cniPCKunUGZ+G9iFYKnln5DGS0FgHPhiu2LFr8Lwsfn+VeW/DbGazR1iO9gwasAJScHhg2Hl/X1lbFPbH8xldraLzcPcOOM9ptiK68FrRbtP2GoT4AFVx2ED2/TQMq83Q2m9Vw37LYxu4y4eB+nJIEvMqYSz/ldzwbAdVcbsxJ7wh8g4xRPgMV8E7kNAvy4hL3FwAG3/385z/nTKnvXgVWvvGNbxiAAu0LEp9B+wITwOv/4B46yPyVp556kk1KDxptjV0OQEayrUrbYTKYQwbXgJghKO9655J5D1MZL/ueyXbmKE3Nh/L+0ffKuOv3KGx7whzKwtYl5RDjBpmUw2ZDRhtOs5q/mWMC2XMlXj0Iow5S7Z/+yZtMBnHM9dv+4q30of/zw/SpT32KfvSjH9FXvvIVA4TtpHf3338/HTp0iNIbr6MX/5jTbCQqvePdg4blwd+K0tbMUWphvsu73/VuA5rDghWvsQRg+XVzWPQBBO879gdoW4JMwMnOvZS393FdzxPDz9ONRQeS9sJrab1AO9msJprkVNsGzU51dvkqwq04MWBfBsd0do5PWBsBVoaHepe9Bl5AgZ3UTjap1iizjVd4LJjUqaUpDhQEUimCfcUSIcrGJZNgAxU9cK7U8yAdilDS3kNhNgu/7KKyCPUJ2KtOLyGoNRuimQDaRT2I2qrz/0g/dV0yNtqk4wJi9uYvfwcly7NNMACgeNmgyYIWB8HOkDZAtClIwtXDxLcb6qsTNDKicdPjo+sWTx+dMFEEAPrmitIZFIzP74VCP4RTo8tpk5revPH95UtdbNIo4Yi2M1TFUWllzdtza4+pmPaEt+N6V8KsRa/+aDAnAgbq+H//9383hN8wmhUkL/u93/u9+CMOXHOAfvD9HxgzUNPWHcZtFZqWlpaWVeXu+9h95lTd09NDpZxBG1Ezw/AM/ObHjxid6kbpdx+8fyoOJJek0AtohWmfy7QZ5r6gMjCP44S6tRTZr4M9mbA2z7Z30Wbm+LmSG0K7AjOikGnx/Fe+4k7as3e/IdMePXrUmH4uXbpk1sV//Md/xNdHR/8YjaZzvKHIMj3WG6F3POHf+s/ftkzXR5+j/v5Yll3U60ewlfH3O8z1cyLSnt6BDTMHpXLQfaGBOMZJ9hdoVhCkNYxGRc9WJ8fnWVqaXxdvK7RBAseJJUFbPFp6Rq5QOdYZsEQAVlzh4dFZr0GRCYM/9uD8MKvGY6rXxeUFKk4vNjmFcC/K6UR6R3s5AyMLy5ggi4Wztl0m7VdCkhnixfRy/XWBCVfgMgkv7BeZVcf6kLbY2g6X2QjoUhL9+W2EerHLIrTNGOBKZLNHkoy/BkVwAbcjqmp1oh2iXgd6E6+T2NxyHiM2u8Xs4zFQGWVkDLBiu4W7tEv4Tnv7iPYNdUNDJkLeeJRZY4Mydsh/PYdaGLjmXRIWanOgzJXXSb+dvQ0aGzeZYFSITitXENCQfnq9D8mqcvX6ttsq7qY46XZ0dMRNOTgdI+onTDTvec97DJkRrqj4jP//67/+i9711+80QggXeClQ899yyy2mLIRQe3u70bbY5ZBt9f3vu9fcC48jCDe4p9ohtV2AOfYeBwtV+51ey9+2pg7mH4R7R5yP2B4U7HEn72eq7Q/7jLX0M+heiU49MDJKS7w2dFZwfW82a+qgrdOXzLPrGdDkdU6lMT8lYvgpf3dDrNS7nvJv0RcOEv3FHo47t8IrW+RQABNjQ54aiDBCX2KxBI2F/j2VuQnTlmTasFFlEfhtey60aMGRku02pDKWrn5grNpnOqkxp8Hs/3bYCgSVzFzmdDKXmLuyTjmBpB2RocHuZdlwwky0LiMq+Qy244s3Qzu7VGWyv351RmJETkPCYRWRgBUx+ZhAbQxgvECLHRZcFpZoRlzgwgYvIlAElEkd2vvGC+GLScs2k9kLXMZFPJH8EkCKAASJGS7KMHvATRsRcsNwHbw0PZIc0OYeYWNDKGmQmAFOEFcDPKAR5mHsq4p5wYgQAOEWlxBs8T3MfwBI4h2mgSYWK/I6gVPkByZjWg94JnEof8apOkaLJBIU85WkLRBwCa+xYjY34nK5yWvtnZeWECpluPDBxr+bQ1GHVePqqLAboVWxhb0QIAFYoErvY3vzrl27jMoeQOJUywn6+499nE/SJQy+GglalD279xjTEAANrre+9a306KOPms8AKbjwO5Kb2eXgovrxj3/c3Is64RXiAit+G/ALudnrZ8H8s8Trqmh7TBhLigWYSINAVLI8A/3cIHLmRgkru16AduSFyWTvyqAEhwDCOuaJvSei7gjvA3OZpfR/n8yI81Pevpfo99jb/zXsmOZnBnr0tcu0ONDLWp5YXiWMv0T01s4RYbVSbRx/JYMj7zbUX8l/tdHjGkb+bXQbvOqfWJyk6PwM1eRUhEo3YteD6NzFBeyswq7ia70OnRuja7YXOz1c+9gjqIfDlCyMIJcKP2kd462YOCthG2+7BGMxIkGd3hxQZnChl01WmbQpt9pUDfUmNhK85LgAVBDkDXwYCGyE2HddWPRyypcTtuTowcsQpG4WUKDRnyxITZDFS+/KLyTI0TYnoV7JS6RNH64N0tak2GYnFzjRcVH8ULQLMOmkg3pMJaw7Au6hnSMsnMA32sExb7QQxvjopIr2vGAsADBtzyR7Q9J16s1da0pszQieLQkeYUJ0EaExb9AASUyfMGYa7TWhQ+6HXfde5exTftj6ENSrf2DQEB4rePyRPEwuRJwU9T2+g3nmne98pyFDFpVWUD6nl9joK2xW1bW2I9Xxw3ORpHCiczLB/CNpCLB2/AK2hRWY0j/7gKYjha51DFz3y/4ShrsSFILfrt8ec71Hwq399FQB3f6jSByY1OQRfeOlzEnpJEOydV0g2P73fQt04fwl6h+dodv2JQYN1NrJMFoBBDQ7y4cLRLh9Ia/fZLACvkhNRl1oYq09bngfzp67sCY3ZqnzeNsEJzCdpxftK4s/BnM8wvIdSSMPsfv5AlsAFjoYrayjG7PRrLi0CiIEIMhxyhYhI9E8dTh1bBIAHwAhMuHQsOSl5zAft8AAFfzDhRewlImAIFIKF+Vk/7A59YvbMhY0TBMo65d5OWghu4i+4uEhwlX6JQHgpE4BVqI10toKeeFBKpV8QbhP+i68E3wHMGJnMhZtEH4POuHrE6B8lue4Nh6ACHtzNe7lvJAusLfB9vJiwyV6nhcUCKdIa6D5Nl6bp84crYGK7rPwdbz6JWAEHjXahOTlzSNh7qVNAs6wJuHOjn6I4EEZF1gEMDh7sZ22bt5kkhgiGFUH81f2sVeQayMPOpG7BFjQOsQzpzkwWxZrRgY5SvQ0Z0jN5bxW4NCMjHD0WH6xs7Iz2QzDLzhrkS4OcVDC7HxqrC0y8VPk6h2KUhcnZdxWx1oxvm+Ig7fN8r0n2ufohmsqKZcBaO9ULnUPzlBdBcLws5fXSlRSMeuInXmG24Q6NjXUUV5eLEKlX6TcoD6ux+/JmNRs84/fvGhQb78zQQLqhdQaeY2hXxuR3PDqfbsSwqp7vcP23qDL4Rm5vA6+2ZFHhwY5q/bKAfw8pwQqZqXmy+tjgOXzLYmuy3/Jmpe37Fig+pxpGub95cHnB+iumyuT5lXYbYYmYIEPvhvpDRQ09+uxpsPUEdQOCamPSLVruRAgrp6DAEo+prXUBcBSwd53VaWZq/by8yPjZk/DZSwmIGavA38lQbMigybqVHAaIpRm3ILNZqZO3bKx4HvkvnG5DRtCEPtmH+0ejTcchFlktYRGBReAEsLo40QtgOZAbYUzhDmEGgSi8GG0YHFtKlrQi40X9xoferatCgEY9WrvDvStjQdcxxrR9WsSrJ862TZZ2eHaU90I0T7RoHiZo/RCBEDrZfUcLukTvmvnPkLT4oqz4+Ir4VkSMFAnTcRnMMGhYdOZpUUw4B4JYAeTEsZeRzyWem03aS1Y5HQmJihwodBum+Ss+w2CXndPn+Go6BwZCA4HjQYCnaV6hZ07AJXLl3s4zfs01TKxt6a6IiG+i17D3UOz9OTpEdpSnUe5872GYFvPMRJml9P4/Viki0xexNrFJV5zGINnmGA6txjhlPHL3K9curEpl00+UYoiki8vlgUOu5+DzNd8Ys3jQF1IclZYWBCYWybVsdno+8bPxzwV87bmrrKb+z3bpW0JEhRh53mj++yqf4KBeF93X6AJSPqg9y1XfQgk1xbNoss8vEeHYiUOlMf+H+CzZiXEAG/bJzm+HA44N1ctU30ac/Xmpmg5e44ePTFEJfkZdNXW1N8r+/2dYBPXZj5orMWTxSs+in4WxsiP7Bu0TjZy/sENxQUT0FouaKzOX2hfF+0K2gHAks3JQnetZH7XWnPI1P4oA1g+pBnAglc2fIJ4Zzc9zUAujYNLbY9ateASTYFMLgBL/mKNARgADFDfC+DAvVgkEHSIZNvHGzouIdXaLdakTP1cKSdqYDm5izZEXGI1oJJTu46aKvWAg4EL4fJdlyu/kF1OTrBoA65BDr9vZ4jWL4CAHtlYXC+H/s5Lo+D1UoEvhEzVTcpmCZMK+oo5EbBmR761tTTI04T5gWbMK66N3XfbzIS/heyLZ6M+rUXRG4c8H+3KZk2QbFqISYF7XZ5KGG+czMY5TL5LlQyh1XLqDO1jNXNYTYqeXxl7r3tHR8dpgl/UoaEhKuZgbHXsXaXBEuqK92t6kR54ptt44eD67QOFJkQ2uyyxJ9By3Cxmr68cHv/GEo4sy2P3tYcuG6BSuthuiiEibw3HXkGsFLhph4087FrrL7SwDuKDTLL5J9rHHKk9Me+fZNoX5D33m9B/bXIO4tXg9zOnzwV6y4QZI5iAehby6Uutac7Ab7/NCr5fcsDjWcbK77lqicqzOJ/c3CwNtXCyWwYoSG+A1A+/c2tVSu+Uc6PlLxEnpL3zcsoh46XeXyfY8Opb2O9hpajJZI0Iy9C1XuAClRazE8wauSsYTwCRlvNTdMdVMXOQRD9f5MNpeX6OcfGGSWiZydYLE7iBVSypmIX4tsxh5jy6OCu2gLJPy9rDRE54XpFjYyqsDk62FFO7a+2IDDxeOggfuNTCjRYCEfmBkpkcESBirtBCDjl2NEASDVEhnzYhODV/BULxZB8LGVbLI/6I65J8P674Ky6wYY+nKx+ECHhXzhkvbo4OA48+CnfIzlqLNgGsAFy4AJhskLgPoFFH0LRPYwA3qEM0HTi1wJynoxpDS4bcRS4+jmhLZFxF4Ls2Zi1c7DEQ5L6TzVr2haiNpZzjxE9zgrgrMMO4XD7XsiFAk/LTQ8NMSBbNIZ80mwpp58rpQwvYZ1pHaYhNMbh2bsrghG5RWmYBMFtSShE2g+oLRHNolbIY/EreHvz+7OkB6uuM0jjHP3rtwQa6cPYCHbiK3TLUJXOVzPu0ljEIIxi8yvjdC5DZdbiPapurKLsonPcP+g5tHjS5YYCpbToO4sWtZZzW415wsMZ5zd14bcwTTF+auO73LBex1i4PXgoAy5N9RP974xiVskZlmce279QolVQX0BCHSjzfPUm3719RxaxH51bqePb5E7R711Zjxg17gVCMS0jF9t9STxAglHJyv/ztlaAxbPvClMMzYcbtmeKwAuxGLg4OeYgTZZl3w9SHMngfWlrOBgLcsPVBuzLHMdJwXb+jOK58GOMkvL0MZrBGyjgmFa6RsVma72AVXQ3bFcNPJacMX6Cq5sIrYAUkWJxUbRSuVYhCjop5diSG45fOafOQcDOizGRGqH5Evs0iVlGzgNPkMYCFMU6gKOYI8CmKGUiEDfkuz7ZVefhbtDm6jIucC07HMP9DADYQTHFVQgsET6cV90w9NmJacbVRxkA0CvaJTrQXdm4YCTInp0sBCq44N2gfQB2eb4Mh2zyGzXpMjbnfSUvq8hIatskGbcR89rHmaHNxnlPbIvFx0C9pG7hAmnOC712EWvTT1n5J+1Een+0AbQArOzgIkt9lADJrMJLNQeIaF+GkHD1+ikbSG6m+YJ43lglK5/XDR0PqnyjgrTyTTTGcNiI7jfpGZqgoL4uaqrMpbXaAZorBCVsJVasarQnmdl/Q/oefu8z5tdLprhtq6aHjw3TzPmb7W+RnfV/Yjdk1bnIY8FOVh93gUi0HjVXv6VFqviUWxTPMtZY+o/6g+4NMK2HaiDKylsOQau06se5sUyfKBIFGrFto8apr6miiZBu95IEMX4+fX9xF1JTHpMmlfspbjIEB4Q4tF0fo588N0etuWX/vnR7maSEXUdgEhzoRqGQgRyZoXAi06JVc0WuuXIlFJas0gicGRd0OuwbscjDLSSbsBX7OdHTUrMdyJtrb3yfzDIwnLiRtXY8LberoY4/TqVjUwH1NBcbjtJr3P0S3xfhACQHKAbQunSNsEwrLYUGVPQvUsKeYDMEWD9DxUFwdgMDINC7KaXFCppg4UN4+RWuBqE1C4LDML0QShJqQWYVwi85DEyButWEHNEjdqQWxrRoHRyXKfQSnBoTfXSt8BpetVExkncy1gVnF3hT8To0yThIrRHtYyX0SEdCO52KbR5DJWsdLQXm9uUp9uE9HmDWEaCsCqz3Gchp3pWCwQaEAljAbLcpK6HqsJ0kxgOd7CQZ8j3+uHBi2hgU8FVxhNjbEHtjNRFvXiVuIuDIuMOPgBGraueIiDDIstBiD/GJOjI3T6V6OVcPgobpsmtJWcvGYd4PLLY8MM1DJoWnO7myulcRjkdKyVVoUgBScRlxaI9z606c6aGgqnbZU5cZPsuC7PHJ8hO66pZRTNawOOR/0boR9x36d5XCKn5maoy3XxzbZIGEcxEPw64vULYc4r7KuA1EqY+TSOIetR7xniooL4/FWwsw3UlCUcCDAyqoa+sqFXHrb41e80lzP/jzHUvnjRiaoj12gTTkxT09NdIYZ6PcPxpLSrueFvpzmkANhvIMkVtH5J87R+MgEXXvXtaYpF4+3cS6sHKrdUcvcrZizBxKCpq280/Pz7ALOrtK47M/5hWWE+i61MsOYr4KyQrrqt/ZTFpu/FvndTocWdCW+zDTHKMIFzQfqjnC8LPyOcjCHoG78JmZfgH8AH9fzER/nxH+eoLJa5q7tbTDtRv6d3KzcVd9L3WE1PhLKYT3nCXVhn8Y+VF0boQO15fE9HTJ1BwePvHjmAAAgAElEQVQvxOXl/etsC7guDFgaNrHnsASFM2mmV067Iqgk/44WIqIWhYpxaCVfisRYkYd52Z2NCiraSk25m42GRdTSKA8yr9bswNyQblyXw+uLgk5B0j6Uw6XV4hDgbXxy28GmAeTLgeAFEpTLRerVm6UGBnL6lPboctj8KvPz4jwCITOLILY3LRc/QjQ3I6xmwyVmGDu4nxbC2hvLXhS67fhN7hvjNQHtkD2/9v02WNFmKDsMv54jrAf0F/yXTH6pBRjZG60kFBQukuQ4krEB8IMJEdfJ0+cNmTQo7oSU3dbUECeaAqB0MWERqktkZd6yuT6B2GcLRwCjYTbjDLLHRNdkjHOytWKaZouKjMkGpkwcAmDixAXQgss28ch4Yq1LP1xjDE3KxCzzjqpz6MbdlfEi0i4Ii1fc5Cano3DY98N+tv23rV0LAg1B9YX9vf3Zbsrl05rwVYKemwpHxW5LEIcG5f0iZYft23qY6gA+otEo7dixNdDL0LSbQfY8mx2btm7zBCtwXf69Jibms3fQS+r41Fw8RycGjtHWnJh2C2Alu5RPzCXp9BCzcl/N6y+MuS3suEi5063nWQvaFEi0FbDyk0/9hOZZW//qd72asnKz6OGvPEwHXnGAyurLODbPEs0xFyanMKZt8bug0chgkzbqu/X1tzJQKaCjDx7j79LjQMi8WxPs7cfPSeO9zHXhd/08/I0rqA1oJ+qVa3JokgrKC0x/bvydG81nuQB6ohMjQV0yv6+nZ5D9wJZOpOOJ0sGtNfEDhaY5PH4pMd2O/wTwvjm8RNVNDFbsoHDiaouNDRwICF5oIXTGWTwYphLkAdhfU26Evt44RKVZzHZ2aCb0b6j3zPQZaszeHg/0hca6bMM6U3DQDNhC3etkIW2xnydk03x2h4U5aIk9XA5UldOSMneJiy3a4uVynOxzRdMAAGPXid/sTL9SvwgMtAXmFD9BJJoaV/4eqU9H6UWdco+Ll+OaizC2fRl7W/sjtlgBjy4hJJs5TE64X4NYgIEo44GF0S7q6x9glfhODiYVO/n5XTiRXmTuClSVuAoL89lbp9LpBmrPq5B0hybmqHumgm7ZyrEp+OQmQQ9v3nSFaIicL2DGe10ANgApEjvGLvf4oYvUNpZFVzP3RXtaiGeQaP/OdkWpvW+a7rzW7TWwFk2Dq+1hTu9Bc5DM7yd+foG2X8XgksmcQc9eD6CCtoUBIsK3C+qLbvN6AUf7mV6JDe1yADZjrOWDa3Bxcemq+CoobwLCMVDBBe8gdvygW9gDqDp3isrSWODPThmwggSSLQzKSwszqa4qFlJgvS9oAhobNgW63UrE3u9/9Pu0/cbtlF+aT1uv20r4+3X3vo5aftVCAx0cZXUlXhHK9JzpMcADAKCkuiT++dY/uNVoTxAP6Vsf+ha9/sOvN0DniW89QfXN9fF6K7bE3rexvjG6691sK+NLwMQvv/hLqufwA7MI39ExaNrwq3/7FeWxyXyeUyvgeQBVXs//2T/+jO7+wN10+vFW6jxxiYoqi0yAzq7Tl833F5+/SF2tXXTT797E4Q7SKDrOrlp8BQF5HMwGB4dDJzgMog4IVQFKj3neTw+3TtL+LexcUJ6o5UU9Tx9lM1SSjk0m3Qk0K3Z0VjHLQHho9btsdlIef+OyT/CiJfBC2OMLk9Q2fYn25l/xxnANLr7TbbPt5iLoZZNPdjPQGwY+S4r2MQZi29i8w4omA9bk5fPaYDSAkFgGcC0GVyQMqVEEvW6/BhEu3ozdFpkbO66L1ONnYrHBJuZUCzY7dYE2p0G7E2RSkvq81kPQiyX3a+Ak/QKKP395mpoqmcw1PUVbdzRxBMUZTxOK3kT9AodJOVvA4yXv5XwlMAENTJfQDK/RnVuzWRsXc6fFVcXuwbYJB328wCfZOQB/Xhcusqy9wYM8e6Z7NsHco9tljycE9C8PDZlgTcV53p4DolmU8AFe5Pj1FjhrqQ/j3v5EL+25c1ug1iAIyCTTjjAg3MU3sQ9ofvsA2iuu+Mm0zS4L8N165mIo8uSxE63xckKw/cSJjHjgNwEqP79MTu+gt+xa5ES2U9R/pM9oVnoj8xwQbp72bitYd7CC9/QUez3t2r41EKzk5vM7OT5HT377SQLYePYHz9LtbzpIP/7EA3TwDQep9YlWetEfvcgMHYAAhPzZp87SvpfsoyMPHjHf771jrwE1KAdtxdToLD3wmQeotLaUosy3KK4uppe++aVGO/P9v/8+3f3+u2lyeDJ+D+oAOIJW54FPP2AACjQu+A5tOPHQCbrjj+8w3w13DXs+H2176H8+RNe/5no68rMjdOdf3Gnah+f+4p9+QRWbOUhkST7tZ5MUrmSDOYbh9iWzHjvY7JbOQhNWidm5ZTp9KUo3N692gHj8CV5UKYTiN95AIJcir432zLCT0kFoi9nBDAwjqPqivASgImp9zV3QJga9uUIAXpw9T1cXxjwXvAKD2VFz9WZtk/3CblJewAgckHlGzoVMUoS5BtFdg8Lfy4nfLzKj1vrIs4Wzksxi0KBIk7oENKIul/YEY7jMxCb0K8wYQZjBJCOAC/WCoFuuvH6kHzYpNgwBU2uMcL/OqYRnBWkA9Pz95NkBaiwco+HhEbr9thuMhk6DO7/xDTrd6rFCTItjJ9kdej6dDuysoZMdEzTNGTuv3p0bByoAKZuZAxAGoAbNO4BKG5PWXn9H+NTu6M+Jtii7qC8nFesiaByC2rrev7veTwjX2tkqqrre7aGn2xBmjevyXoAk1XFxHeKCxijZNrvqg1lykcGwF3ESQv8oZ+DNoSWqraulgqIraxWuy93zeey6nE7fvUj0P19MBKDysaPulkvU2pmWTorkpFN3ZIFmZhdoa0P+uoMVANVhzoHklf9It7CwpMpoG0Z7Ro22Auaba377arp4tJ2yWYhODk/EtSq475pXXBMHKfgMcAOtCwALTEa4dH34W0DO7NQsdZ68TDfefYMpAyAD4AAwAZBx1Uv3UdfZXvM7LrQFmpfDPzlM3We7qaqpmvbcvtvz+VI/7q3nPQe8FVxdPObP/vAQQaNjANUSu/OvaFSC1pn+fb1NQTa/6wxrestK001UW7kGWMN05gjHjUkGrOAcyAqaVa7LtooeDxHzBF5qBHBDGYSnt9XWYh4C90UEhhdYgZBKy5gzXkKlmTH0hVNnZTrnqlnJHyMdDMuU19oI8TTRphVbcyGC1TYh4bkSJRUkUDl5ulTLsjFJHhs/7cEUa2wg9GEeA6gQDZStQcLzXRultvvhs54b1yKVtnWNTyUAS91fe5O0N1oBLgBtOP0hVoy4JdsseC+gYK8BaTvqnObxiDAwsgFGGG0L2vadR3poV+kI5bNbI1TayQCFIGE0NrVIz7SO0MIscrDEuCIlDNBhaqkpYZV3TbYhguMqZ7uyl6t7MhsIyh6/OEZnuibonhddiV5r1+FnKsOYNDG34OD1nNQl5AVBBpMntIHQyYR19Q1Z/ZqKiZv5bDfbrjm+StDaXw/BjwaDK9U3MZ3gKu7VEdtJAOWkHWHWMsqHLefVBoCVWT5EeplAEXtoLi2Tdnjk2wFgiTKXcHqJzQxTEfqtnwTnA2qK8jPZxHlykuNIsTZPu+ivadKtm8Mk4hO+yrPff461DuXGTAOCasfxDtpy1RaKjkapYXd9XOibOWJOyoP/+AujLYHgB6CAiQaaEyQELWSivK4PQATakle+45V07plzcTMTAEgJE2HlmdPMScllToyYocA1ARBCvXKJ9gVaEtfz0Xbc39/Wn9Bu/X0Fk1i337Yj6XxeaEMyINBvLo384iSo3Rx41NYoP906lqBdMSbxVrbZl7GpMCwdlal+4K0kcFa8TgQS7AU8gdMDw8Y0Ahu7jgkCFb2OShq0UEVQ4JlTS7Hoqrj654Y4SuosNecju2SMrOTl0mo/I+wm1cnk3UoGW7hcxFl87wUWXLwSbO5BERY1X0Nik0j8GvB/gEo38alc59ix+6eBg3CJXMJZwE+UTzqIPmybqbzGTZvZdKA/aNTEJVYDDz0vOs6KdvXG92LKszdjGxhjHNDWIDMi2j/JwdR+/PQANRROsS09Spt3bvPkfLjWYtBaAf/j2MURqs2do6ubq2mMLZ4xM2GMJItL4g1hzq6rS9II6/GChNWoeAk2mfsHnxmk5rJxaubovakQHiWWkO2RJs1eq2AN2h/kd2yo58+1055tu2iazX0le2JEalwa9Ir5NUgTGva5Uk7Mw35Ef6ylMNyuF2LMEJ25jOMgubzhnjvRQrVbGn2dFmASys0vpi+fzWLvIP/R+sLBZXpjOXtRDo3Tc4MTtLkhy9SdynoLmhdoAaqqKnxjrQhYeezfHzMaE5BPARJgwnnpn72UwUNunC+C5+26eYcBLuCjvPy/vdxoUgBWrnvNdcZrCGYVeAKhPvBRhOgK7Ql+f/q7TxvzEZ7Tc66Hnv7O00bbgQucFoAM+R3akHHWvPSc6Y53tXZXHe0+2Oz5fKkfNwjPBZ8BpqRetK35tmaqbKykidHEHHuuQ3hs3+KI4iuyNRVTkPDyIHuQJ6uIY5LhSuc6C/kgrmUSzPRbKvOogLVveG4Xx5JKynVZLYwEsOK3YKBpwKm6pX+EdnOmXsmCK9oGCFvxntHC235B5W8/WzBMREOL/RxSfNZoXaYWZ0xixIxIOuVlcGS89GzqmuljM8Uibc/bYpqtw65jw7o8221yE5VllLHnE5/e2V0aLmT2i+S1gYgpAgIURGOvzchrQQS9fBhPbISNvLGgTZICAJ43MMEAICAQmMt1WNctZih8B1OUaDvErAbTFuYFC8gec79Q9bKoBRTJnOqFLvXJqVKyKgOcQAOHGDCicXKlExcgA62KbT7y03pA83D60riJZ7I0O0RXXXe1063Zbw781h+AEKLKNpSl0bV7asyalwSLdp0Y8738PkDbFJTnKWhNtPVG6fGWEXrjy7w1KkF14HeM3dlLk3RpcI4aC0aMxinX4c7sV9cLIVjD9AWE0V0MRGd7OWIqcxE0WJH7NbAKU2eyZYLMkqgP6wmHNXnX5BlBWqBk2xKmPMiouPLz86mXvdUy2UxQWlpMfXzQLNmyOZDPlZNXGMqVWcDKeP8Y/ap7nH772rKEeE5h2hq2jE5G6rU2BaxIneLJE/YZuhwyjyNXFsBK0AWXYonjElR2I3+3wUqYZ0HbVlZaEjrgnvDdJlgjPsUE4WLO0aY9WbEfQm7F54DPdkfbxkzAOFzGDARttJz5kuBiRy73XlqG26jWkoiAQeUi3CUZIRqGwGkoI4JVBDqYwKgnTGZNOzAanoVNAXVI57EJTXJwreL0QhqcY5bzAvvRZUwxqXGGyjJLKC8tjy5MtzH7eJHNCOw+twwm8qLJVVSX0cR+9ZyZdSHmNgrgMjK/EuOC/0aAOtwvJzKwmb1cZ3G/nFgRKVbah/b6edj4LRYXV0OAD+4TV/IZhJlXoe11DBatnbIjwdpRdrW5SoSq3/1ogysei2y+wv7WIAO/6ZxFOvKxa4NBX7pYdYhowXJyFQDlAivYsI6c7qK2IY7Tk82ng6lLVLNlC121PXyQsPhLtEIO12tc+vyrw6Och4M1XdvheszpzpHbgi9wUrZx/B0ASUMi4zrERKiFknzGPWEADMb5IebeIL/PPS9ee1htAbDgr3T0TXHsoKmkw5WHEdBhNsO1lAFQgfs4IpdKPqCi7at1x0FaslTbADMQn3uSAsI4aM0y7014e/Le2esMfweZIVNtN4J+tV+6zMk6d7FZJ0LjLFSqeCFiHQ+DEO6I+qyf5cq+bLelgIXMo69dJpiBJvvHabI0w+S1unU3A/f8SFJjFrafoxwLC6H3XQHwpA6J+ipJOfXf83yIysnOTYitYt5RjnuC8vqzjnzLgQxYNsSe8P+S9yZQdh3luejf3ep57lZPmme1BmuwLc8TmDHAfWaGvAUrARLuhYQklwUOcIEANyHDhQRYJGSAm5C3eAFefCGEMBqMwXiQbUmWZLXUklpSt3qe51H9vq9O/6erq2ufvffp0zJ33VrLlnT23rWralf99dU/fL+vXt7L9yhPC++7tiBf9H4TxQgNcMG1YqksQUQPD6jgXAl6v+93PuPWmwvOFbtdUcdS7+P8jMpoq/tTIrBleomGjtdIv2/7p+g7fvBsr9x7oNJgAz57vBNZmRdkapycQUazYmfANR3Hi+2syraJh9cIBhTg6IKLQjRmD5BLYKbXlGeEwMGObAk7odgLnxsM67fZPPl830yvFGQXGJBCzQs1M1sKNi5jIExlrrAnQxxhoxuIa7ax26p1s+38nYRvTAmgYJDXSUS3DuYiO4LDFtbadv5JQME2UjNEtlvbdKfvsgGGfvsgxlz3+9n3B4Ud83vaUVW2qZHv5sbfD2pmpZDX65yT9JuwSeOosuyYAO1yCYTO2BDyW1QE2t/DFq2OE8fHBtfkKrl1a4Ic6/LCpOP1Q/VrY/nD2OMbBli+/kirbK2el1tuiA+6UvVTHW6boIV6C0BQmKnSV1eUiKmwsY4zFryX72xqagYR1LpkOoSgLMtx6+b9USJ8eJ97eArrp67DOHLBlTVBciLs3e51ZmNWCn62h/JkI0jjGJFGtX1QmDzr8UUHufWrg+30uasyh2zhBJEc14eRaoIstnoCj+NDFqWPGvG0DfxIUen3dUzDtNRB7w9yj4jSXoKUS1MXpTa/Wmrz0jMVr7aWM8wx2+4nvyu1KpUepuygQwOfOdUyuly7YjY0qFiYOiNC7svARIb2CTooA68LOOzGuh/YBUBBYEU3QFvABwkX24zB5/gMB4a8B1RF8e+a58bXh+7pXjyTK9ULDr624FMNAX9zI3dc3xG7ramifPS0ShBGAKgkZ/pet418D3lW1PlUfYd4H/vl+nywHe6EUYI29mdm4Z22KUzb5DL6Bi0QN3eKu2Dd97PN/B6NYC90+6f3unNDwbNrOiIxVOt4hXFunR/r8IZopnPK1rl67MKoDIA3ZVMJ7PA4/ajpJygLeBRhFdYe+sYca+6PFfXje2/Qe/j7cfjeXGobkoM7S2KDu0yClSjjNYGoq7PIb0TTj226IljxmYCi1Gnfw/E4BbPeIfBDRSlhG4W9Brn2dW2m0kylAkth74vSZt5DcsSd2zct4QxSU/2p7j6YaJEXCxtOULGjg754etHRlhqV94J/5bcbE6HLvad7TBWq8WLm5R3rSpL8Gsp8nsnweM7Jczi4lCBZHktQlBBlVTYOPeQlCTswhI1rHN4eBUf888Jks+wrSS9hqm8vDGtnutfpwNzYuDPwQMO+DDByE3uPbeaJ+j7mENq1MZHEmCXJPUVz0GWkt9kePBf1HVlXu9rmfSQ+ti+G/Xc+GHRy8JkV9EW+Z6KwQ7qD4VvMCh7sCWmbS1hHEDpmVmiW8vmG5GmD916abAXgKzb+Mur74tvk3WijVL4t7r2MrlEwpcDE/RbUWKmGSO/pMaekhK+LTmh1LNR+sh0009laA9141J+Fz7CoE6WrYfNNRNcMpM/qva5PEAX4yNSUiZRRAc57bVOUEt+5YNeuS2n0n2q5Jvs2FUn2TLRQxqiLifcZBtibaqT1cov0FSWYIZl+IZVQj1O/e68ClV9DOG7UU2I67+M3e+xUn3T0jUtlWWEgaVxQ3e7aCQNg6bSRz/Abd/cOyG5w5bhaIFLtayRQXEJGtz3HO/sigZUw4KDMyuoUb49Lqmd9kUPpjlnQc4ygKgPJoetoq9nOKXdSaVdYr0YHXUFqhycWfDdvQ6aDOphIlRTONc8x7cPRc0NLcgT55HMm+tuDMGSWq23IJAyfHAUtOl8Z2ZaONjGobak0Zvze9A9k4WY+Loh6gT/d/tLdK+pq2BxcUeXWw3Rk7+7uNf5tKuO5P6hLCMfSJkiN+97RyTl5GvNCMzQTrIzD5WMUUURGuxIhG3PWk+ea5smXwgVnbw5c0Bx0dQC1Gxek4tNJwnvtutwBV38V+mPYnCz2Yuc7+J9mRvZpZpRCPih5mw2ybI2HbwIoaGHb87PzpTqnViZkGIClVC4jRTdzGhXgdy0+rYAvy6lOcNs8o8DCpdZ3x9iXgZn3BD2niJ7P2WBNTUK2qYb1sB2chPS7cX2WVEvlPqNss7Z/jwIjN7KK71XtRBixHtuTSt2qzJw/hP1zS12hTA93yP49O+KumcD7WS81Nltr10jTpauGMr8AvkI3r8tMsi93zilQOVAPIIeInetReNpuB5Hdfg+zZJT3rxZI4bs1F9N+5GryFQUr9jV3TKMIdq7Hp9t7jKYvSi4rty0+RlufLND5HCVKKMrYx73HjGfrytcITUK5uQVGO8FyDablpqGmJN0+wUo2T9tbFrk06AA/Bf+rIzvB0b9Q4pjG4vbVaFqaE4fOHdu3mECKMCqJuO/g/UH7Xudkr/TO9EkFNPR5YLvVA266Zp902paJZ6KyBKf7rkeQbPWu/RXm23SMgOQRGnfu3YOjicTBYckNs7q6r87z9K1FP3IikWBVYAhvqsSFbmfsTZTXVA2aSrjwnjlspjkLDLI+wNMHplJS+zLqJBV6V78EbZerIbFDbbm5liIvjK19oMbh/MQFoORdBnUq4nQ3dJ8JyBXwfJ4LPgqPhatCtQEP+xJFtcnTX/ECEKUamAJaTXDqz2LmyYKWhn/XNvM6ba78twp225FX5406RacyRfi0QHyX/V1980GjANaurZa1cG492jyMrMXIZ1IxIvt2RecRCVpgFKwtXVPSUJElhXN9wmRwAxDO7LePiTbdhWo/R1X55My8MTfl5wIgwf5+PYrZqI9fls7JolVJOBfUhzCQo9l/98Eh1HcSnuqblcGu0WROIPs9QQekoLZwjlFQdkGrebC+KnaYrUt8xTFlhtktYLz2aajD+r6a3321ktXxYLe7eLtp+uilSVDQJ3xWtDCa7pGT/fLqWxbzV60GWHE185rbqzEDciHou9j94LdtGms2IGVDQWYTOL4Q82YGWo7zFy6v2uGJJHEsWQWzyfQj3EMq4EPVC/6asGIcbF30z4HSDUhVQlE2RvdlQWCEHvMEBG6xTyh0KtXEii5A0A2Vtuc5+HTsq0l4GrugKLl4FlhNzUAtZI3Wa7qZ6zX13bDbTobfpv5BbGQjsr1w6xKmX5owVA18FkKL2ZpTgTAdW+2bT/D6NnYbqLjfQseN48oQWjd9gm8SsD6OsU1Mp/Xa9llb26FmHBus6beIwq2Qykzoa6Pm37G9/5VfZXt5j+zC5hbXRMM+PH9pxAAU+vAU5UwhBHoC6vIqZJ9NJGF7og1h8QCo6Z6+Uy06BSrM35Mq63PYwk33Os0DFweLYpuC0gUivufoJDkCsMAoimEAB2axDtKo6IY4O448KhbHCn+PoknJZLsJVGi6Vf8rzmceOqidjBIBGeebsW5N2BnnOftezq8tW6I7okZ9z6mRs0nzhg+ssJ5vP96dNAVFdWiO+n69z7ehMxR3BAeBOjjE+yJT4r7Dt6eZXHmQI61D7XCMr1+icV9p/S/08xy/ouIyqUFm6UwX0vE3tUzJrXvLZAhBFdxnmDOtBAc2Yw6i/0qKUGbjs6IhyD4/At2MbLZXbobcoBVQ0AHU9ZFIZb9VEwXr1tBhRoXwd2pJ3Gd5n63JUbMGT0fMzKx+H7zPh+CDAFeQ+tb+SC0Il+vCgDKSJjtvXIZnkeEXEUSqneC9GpJlZwPmWPp8crQtZLMl/b1bXF+buBNGncp8J1R3bBSwqKlNx0PbbW8GNtDgXGBEmMstEjTOUU5V9jfnCakLToDcxHwcITTZkOq+Ib9LDh/YG8kuTbPLuavjCD2cl3VrC2RzxYzJmFwOyvFcmHwYkUQG5YQmKRGqbCcjjPsdfPez3eVFIJDbVWZS3q/GRhLWTn6LpuYWuTxYJi8/kkhCqiUdzV3Y+3jdnkfM9NuDZJPV1ZUp2Vbten1hyysBKlHa7N5DrSmzsTMKkgSAnK9cJ5w3DAUOOiil8y59Jsq6Capfn6X5NB2enVTtZm63AfqMwTQeFFJODSid1e9ZCFldyTjEfZah213wv2jcuSM0l1DcuvX+tslOKc8tkdKcxazHQXVRpkRxSr3eczqovcefe14OQa5mqnAuagTRhY4JaYYcJicP96jTPYOJND6aWi0Fq62JBtJBsjcM2zZrO3lqB3gvadzLseHydOurg/d2wUGU4tC2D7uL0DiOAlUV5C2SmtlCzuWz0KgXCgvNzKw8HaqFUcdP34lfNQR8B1HyFLhZlOTOFa7PdGBjXPCtYa6g1sk2Q1ZHDYsWviOV/4n90d3TQBdoqtfCq519sjMf2+CAz6fSXLiqcHu8bMIsmw5fgQXrtjU1+rut2dL2qwrc1rD4chTRB4ZaC6rF7f5qu1KpOFtaWmVsYiJUwD7ZNChD48hPBVNKKpp9Cs32XpgL0R5yQORlTUpHewfCnisNLfmp7n7z7dxC4RI1YiTKon74ZC/YGrLk9j0VJilbnNDLKPXHuYdg8ExLH6jXy2RbfeGyzKhaV6aFJyN9Ll+5GpvzxRe2vJK22b4HUdTt1L62DY0juWmpAbMFmNdq8rE1jxy31dIixPm+9r0muy7I4DJtalRTUJBmhVrR/zjatwwQp9uPuM/RWXtkZFQ2bdoQ6TDD9g4g/1AVQHSYlphRpPRL2QKwdj0L514htBDpWDnitJOOy+Njw5FyMYXVq0ClChnp1W2CYcw1a7NlM9aT+pAZrUpIVJDJuuzrvG2q8ZkgUrFG2oLEPnHwmQRAuLaEVj6V4FF/k6AJZKcC0M3eNVPwna6tUTdZe9O2w3d1Y1dTUx0IwZgPie34+cCTshfhaG7Iswt0fOPm9lWdjamdYl98Tn+pTlgqLKntUOBhgwkFOurTY3Oo8Hu4maFd4W2PD+tyNVzu3HG/vZLmRdkUqIIsLi4xnv1RFiQBy6XOEWE0TVa+PzW9qqN5or96tUOqqlukQaIAACAASURBVBIgRVX6Sh3NvlFbyI2IfaSqP0xohS1UvU6NSmVpnjQ25Ahpw7cjLLc0JqNs1HdFvY/CvKurBxlzNwL0zcmeDUhAVxicqTlqvfZ99lzQkOQgvxSfDOCp3eSOGr8WKYFhWBvtOahyRX3UggAa1+cgtCcEr2pyDHK0dNc/51hNcVGkuRzW9pVcj5JXx64/ikbn/Phlwx4+2jYl1yZnl/isaF1ce672biX9iPvsD378KPJ31cou+LAMj07J7DRMDiAYdCPvSDbXcrlV6utrQjUyLxRQidv3ld5/+sw52bUDUXkAR+kWziP+5zPVP928yGr7NBQCDLaRC6lDmJM8K/ZmxkiPXjivFuevMQvVzosRpEHRDrkCQcndVPArCPAxv7qDws2b9VUuoDL3Hb7EeUZLAz8SFl8YMMGAal8IWLhZ0RwTxANAMxDNHcyxw0IQN589LU8MPisHSvaC6XTtMhI9l9XVJtizWV3jTIIgPx/b98Tte5C2hyBFNR92G+xToq0F0YzbSv9vs/3aQl6BjAswWS99oEhOl19QuuykMw/NFqnAR4YHvUnYyA6Zh+dyMJDTkxMyA6GjRXPpvOrOBslHIra8Nblg/AWhIOokQ+T3j3bKq27bKPNZiBAAw3Frf5/xQud34LzaWb8Oz+SYe6vKKky16WYxtceSmzNPducuAySNIotr7YQUFBRIXW31qoYpx5lTbGMTIoT239BoTsFHdpUHalmi1uszh9BHhYR+5E6JE0ra9nCnVGyvWBJpErUdPnlkP+uupyAzjnI2uYcIX1SQr23M1p1LEGyZ2+L2YaX38xBQjoR8FRWL0TkrrTOpWUkBVgjS7z8MkxnAfyZ5VuK0nUBkYGgI0UzZxhdjeLDfkA5W4UA0NT0nY2Mw7eHbbIZvD/coHiaqoXWtgMO0W/5PASrs9yQcXskWnK6zMvePCYuN3h1LG6wwjJnst7MD2LdTkMMZnxU7AaFycXAxMyIoGyf2mxqiMe+l0iRQGBCgsANcuL7FqxskTTvUYtAPhvT2LD50pqCD1xUMMdHiRixK+uHY71CHNd5HwWNrNFQroTTqrI91c5Epg6r2jSrhItitr850JBlw7RO47aeiGg5drD6kGUXjwPbYWilfRmneo2PcA18ejp8dvhf0bficapTstvjaxTpc8jif4FBwwm9mn9LyC4oBOsBdMz4G35HEd9XCjZxMt2MjA8uqLCiulNHRUZhv2mTvvhuWJexSIqrd2zeaTKkszJbKMjY5g5Tti89+77nnzO90iLwNSd1mYX9M1otnv/rVr8p73/teACIkLRwf9nVv2W9cM2NQtw/h+RE4jLJvBG7tY8XSB46Kleb6idSING8aHBxGiGu7lG9cL0+fGstIlJAeMrjOGGFwGmavVBTpvqZ3PtYjs+Bm2HB/+lEWUddWqqF7ph3cE/Cjc+WPHu6iJE4k4KnGWmB2cRb3EBVFk5HO59U1z/l5/nxLRqM8FKxMdEzLzNiMV7NCsELTa0F+VqREj+n0MZ1nCGCmZ2fMwYZypwAZ07VwrC5daoUGpkgaoJVhmYTZn/QVxTnFKaN+Vus7un1ciQk0znjxgEFtU1wOqCjtY2RQVWWOcYImWGGhs22qYkKXXVWNbkoEK3QsVZ8UdzN3Q3f1Re6mx03T3vhdx1NXW6OCwFe/vemqoLBPOeqg6rKf2hst26cRUPo722573/MemoC46QeRJ13CBKb/yrpceNwvRDfpic1+R5QJoloRZav1TVCN8rF9bnwmr0RfEgkY7ciiINOKAiGeflwbPOvS7xllEvJb2DZ9ux8FRWUyign5wQ9+0Px8+vRp2bcPdJgob3nrW+T+F98fOFQtF5vl2WPPyetf//ol9yioGJsrlv7Oi/Ku33q33HTTTRA4l+SBBx6Qd77znWI/OwJ/mNHRAWQBLTWAxq334Z88LIOwXbvvcRvG97LYCczGx5D8bCax4OjQS9bGN9wVbbNVc1sU81eU+RTnHoa40iw0CT8snoRX0gZ73gex0aZqGze/KYSmTyP6pxbmvdUsKmf0HW6/acbR4pMBPLior5u9Nnym3nYcwLbBRr8S0yLHljLAzuUWND5uG+KagsLGPQpYYeTe95/pSa6B67WZh7U9ynWuh/aOLsmiWbh2Rg5VJ+TU/0mF8+3s2fOyb4+f+2glY0FQeKZ1XA5sLTV+g3kA8hohJL0UrPjP0bJk/fjUcyaRoYbj2UDj8iC4DbBZq4aCG7HgQFyEfDXq5GqbPJSKnTwG3ORdwMDORbX3crGRj0QJy/hvLlTdzKkZofaExQYrGkKo/bAXSJBmQDdY1sdEiCoM+LsBcsgsaWtqVCBrUkMu3PKccmMSssdPM7H6BF2UhesKHBs0EDiqeYztzAWBmXLScEx0fDRSiSGWPlVsJk6fUSetmxX1Na95jXzlK1+Rmpoa6ejokM7OTrl48aLJ+dNQVys/feRRRMxskVe96lXS09NjAMihQ4fkm9/8prm/sbHRXGOG1BxwozSfa5K/+dLfyRe+8AVzor/33nvll7/8ZfLZ4ZFhueP2O5DgMpH867vf/a7ccsstpt4jR44Y4PIf3/shfGYq5Y1vfKP09vYuadO2LZuWXGcdvracbulFVuixJSyeQWMUpMFaCWCI+j30PpoJaIYblAa5tREZ1Yvi+a4EgVhGFdBHJSrdOYnf6J+SVwT/ECdMOW6f7PuDnF7D5j7XVQtyatVAlvHQFresZqqCKAcHu70nTjbJLjADx82+HdRnF6wUby/2glxqV25sLFmWHiTuWL5Q95/puYw8ZIh+xCGH/i7rGupjmTIz0e643zoT77RlQyG0Ty4TctA74rRVTUFKvc+ABoJ5kjYaVtsqxDFb0UFZl9uvzDeB4voInA5d2yJfTArhMFpmbbjtC+KaeRRQ+DQOFCYum63WaW/qBEt0gmRRE4fm2GEnVSjZzwzB7FQODYMKDh8AsMOu1STkqnfVD4Pv1mgX/p0qXaoJGcpGhzPX9h0kKFWTYquEU+WfoGmMz9B/yGabVYp8tkmdZc0JDP2mL46e2LU/bv91rOJMMnuiKohUrpmwhULAkoUM2UVFxWKDlV/8/FH55Kf+uzz4hw+aKr70N1+ST/zRx+R/fevfYGuvMKDihz/8ofk7y6+98mVy8dKVJdqY50+fTIIV/v33/+D95pmjR48mn62vrzdaE/72jW98Q970pjeZa7/+1jfJxz7+SfnQH35Qjp84iUR6TfKyl74k2SaSt/3t3/39kut1dXXL2tLa0S8/O94eCFR0jbh8P+6Y8t/XC7C0Xu2Svj4wcG7aKOcuTmWEg4VRXXSUVj+JsNQadNQcG57wEr+FzamVXKeJhm0rwjpmdIIN6Lk2KDg5txmuHFSiHDzSbWMQoIr7u8lYDvB4AxiCMwFYbJ+V2WHwNS2AS/cwSvr9U5dHzJxazXFKd3zDnrMJ8BhZRRPRGswHht5H3cDD3hF2PV3ZHFav77pq7W3ZQ6B7EH5tmS40BfVg7tTWZhsTkKY2MRGaZLXtAGDZuEi8kiSF44L02V/dsOWwhE66ObYhO/AG5K/RTtNRdSuclnxgxXbI9G3u9sLUD8dnGHLM9Da8TtODggfbVOQjOrMH3RaiCiCoRaGTLsdDzTuueUT9MmhqmZWZJFhh3WEnNn0/7yPAUDbbVIuZ34GAZQc4HWxTUdSTuTLycjzSnfwKFl22Wwr0tUWFS4BUqomtGhYXrPzwRz+WT37yk/KZz3xGDh0+ZIAINSSve93r5GMf+5gBFdSmfP/73zdmI2pJWi6elxaAltraWimG/ZNmoO3bt8tz8E357F9+1tShYOUd73iHMUH98z//s3zgAx8wQIVFQVBXV5ccPHhQppDL6B//8R/lYx/9b6Jt+uIXv4jomaXX3/3udy9pCzU2//qT55dt9rbZLg4A8ZmG0v12qb6HMn9OgfuneajC+Bmsq15MLRFXSKXDJBqWVTluG9Q/zDaFunWo3OH8pTZ1dw2ceZ1we645rr18fLgpDD5N4msRGej6neh3ibr2U/XH/sY8dW4H0WTYvIkyLwhYmCSyFDmDgpL/RR1nH1hh3xPmZ/iCWA7FGhXEulfD0ThK36P2y76vbbobGvOiZVwq7GcPeFzI5UJAXl4CVwmPQ24671zJM6tlSrbzBq2kffos5wiZ5+fw3+mLE3Lv/kS4uG0NMdoVcq/YmhUy2LISewNyI0HIucHfii1+AX2xb6K44cTuwnajUbSRFAraDtehje9hO4bQ0WrwktAEw0geqmg1FDqV86evnZqFlBFLNDEx8qkBC5kg5RJMYEYwYQO0bdPst56O7TGzEbh9ughaSHFPGeehjmbR1ALqZ6TcJz6NkZ7eOb5j6B+Dm6dmF6nz05l4PmHMNvCbU1UeRRgFgZUnnzoq73//+5eAFbbxZS97mfzxH/+xARUf+chHhFqTx594Sr7+9a8bQNEFkrG62hoTlqxmoNbWVnnPe94jDz30kBw/fjz57Nve9jb55Cc+Ju/7vf8q3/nOd5JAxjja4T9qcMx6AHgfGx0Ru03u9cOHDy9py7e//W3jsCtzCb+V1RKi6Xy3oGfUOZhEWjwtXuock47RArkf/iI++vgo76bTLp2NU22I7uZOsJJfmS+FDeHZV6O0Ieo9QdoT/k75wv84rwlaxqEBpgZGKQz4Ds59ygE7P5kebFy5as8Jrhf6yBkiTBxA3LHWdUbND0s6ZqigMaAmbQgRMqlYg8PGT/OlqY+RalY4HtUIy7ejvui/1T04I3ftq3jBeWjirEkNz041Fox0uwhW6OupaXHbkwmAHPa9mfF+6+ZNGSHZUyuHUQ5AXB6/MCKHtpfCjzBhfu4BDjgLf1m3GM1KKg4TpYW3PfyDBks3YPq6EDnxVFOBicsNjJPENjOpBsX2N+HzzLPBZ+xwaX0fCebYUfqQKPeB8deAsCDYoMAgr4HSyKtJxk66ZwsQCiCCEz7LKKL6oiJEEpUkI4VyEZ6i1ntFfjS7aJZgexzU2ZY5M2xNUdgkiHqd469jxX5SVaYmIGY0tk9eqvVJh4rengu2zT2MWZcOaVHVomFghZqQz3/+8/Lnf/7nBmwMDg4awEKwwj9pyiFwoKaE0Tv0MWGxzUD8NwHO1q1bZefOnUmwQj+VL33pS/KKV7zCRP2o1uW1D/wn+fSf/rkBMgWFJXLhfLOpU8EK63av5xfA+dppSwlO3aOj8L1w0jpE/c7X8z7Ok1OgZK+urpb6urVmg2lqvizDk1nSPVEoFcW5ZoOJW+gDUwW/o7AoAhWyBCqjHViLt9ULAi6ua0kkU8tPJky1X845TxP5Dmg2yFTLUgXZo2HMemjhQSAfmplUQN3eULihD0/NmLrUGV01QXyHL/JIZai9zm0tNJ+PSs/Pdj9z7OSKTEK6kTNvEx2i7dxAvg/IjOZ0Nl8N2bhaE8Y+gIa9g7wkTKKY70kjE/ZsOtdXS4vitkXBHUHZ+QuXVsXZlu84enZIDu0okSuwyAzjgGB4V5yS5Fmxf3edUtWZNmESAmqGJsLHHeJmE9bF405Q5tqhYOQCVHI5+o2wnIfak8LAC1bA9opE1Yazg8/yPr5jCJ2jjwadhHkS0pMO63M1GLZNzjYpUe20EdTrNF1pZmF1TrXBCTUcNeBcYRSACiv1mzk+elL6p4fknoo7zXvVPOU7ocZB+PptCFBo12PhGJ6GIKX5hdoWFtv8FSWk0n5G3xHUrlRRPny2GQmw1kKzURmiDmX95J0oLq2Sr33ta/La177WOLxSE9KGVO+3w7TDQh+Wnz36cwM2fv3Xf9041BJAECAQtNBUQzMSHWOfudAsW2obQE41IU899ZRxuqX5iOHOP/nJT+SOO+4wz9519z0yAUc5OvXSBKSOvXqNgIQ+Miy33X4bHBJ3LWmTe72stGxZW8ZG+k3Om1+14n5XAtEgJl1qWSaxOT/XmR/JSdium1qVnt5+2bljS6Qh4GY31DKcVuQPgQblhHvYiqK11HsS/l0zCBrI95paaIbJw6FlGvKJ4MLlfHI7aQMId8zVN882k+g9XF8EROvok4b32T54fI7RRHWlhUuYtl2TuY9pPOgjaN6tdGnVbbAy0TWR0iG6Bdq651oWHc7D/JciTZwUN6UjW33VRdGs6HPkJbkKGUU2bV/JlPYjU31LZ4xb4K9TWQ4/tFUwef0AjtjrN0DpgH1co1MZFTSP9ZkFnxaWJWBF0Ro1Ez4ulCAh4PMzYV3c9AkebBWpDpKe1PlvzbNDH5Rz3YOyE6CDz6gNVHlRqOlgZ9T0Qa0P/UuojSnABpgQXFlJ+xdPt65pyDdp+NvZPtALQ6tCRMd/K/Ok7aviM7WwH/mIxFHflhMjz8vE3JTcVnHYDDqjCQgmVhKyqGNGjRXbqFoqjgXHV4FdUALCOBPTBnP2c67pi3NBQStP0hMQtFs2boisJpydz01qRBjNU1CUiLaYnoS6fWIMCyLBccDS2TcmpcV5UlywnE3x+JUr0gHNCzeRg1sQ7QBHWIYVT0+NG0Bkl5b2K7J13abkT/Z7CW6C2BrZpin8V1qx2CbfmBKozOCUHeZfEOd7rIZwYkjxOeQHqoB5I8hUw296tidf9m8ujey/Ymj8EQZ9y403RO5i7/FBySvJDT2Z+yqk3LkEXzhqPqKYH+06wnzjkpsQ5vlpUBiQa0VlgeZ5cQ9tcde4alOiaEBTabYjD7ZzI0HpLCYYGZ3jFtU6EGyGgRXVqug7VpKSIFObfpT+xtGssD6umVGsgQIA37KKKqmsWA6ko7z3V/meTOcNUusHKfg3NOQaawFzcJn8bErBvxmmYbikLgErOhGIulnC2CYVTHCjYLHJzyg86JB5BTk16uBjYgMWJWTrHBk3v6tzLP89gOR1h5ExUwEMnU9piqE2hQn3bBOPCgdqO9S/RD8026bamiDuEt6rmy7rZf3USKi5xRY+3DTcbMZ2eLCOHf/8Rte35U11/1diTDDoTLhIkOGWsI3IXZi25kQ3RF34NqiKM9mDwFscwdtDbdOCdifKu3n//Bx4NGqql93OBX8NfjXMZTI5kyX//mQH0DyYb8sXtRUEpDq2dgUFAI0HwRDLeatEWEUwy+iGTLbbaXCh3HXztiXvtceAJioWVzvCjZiCaP36deb6I093Sn7hGrl596KZJCpIycSYRxln9x5qPVgYqUPW2lTr2ySTRJKx8fkSObAtBa3kwkv43WZm5mIz9JL8rebGaskpTJye4hZ73odtZDbg1vVsRyEGnfhpLlYtMSkC6NRvU+/b1A55ODRpRBEPDwPQmKSKprTbrG3iGNjaWP5OM7Vr7o07Vu79/Mb94BRKx9k2CljRvjF8mdFAWqJovlbat5U+z7Zfmmw1EZ5xC7Usw/B368fhsgpyP6p5POg9YftE3Pat5P7Wq904CCZyt620aL841vRbqa9bswhUtHIrZ9AyM5Bu8rrBuydqu4GcdCSO21NbmWR6tU/cXPzN/Tj1wr9ATRV8nhvsHFZ8MRY2n6dpiX4oZ7r6jQD1OZy5aNxe5BqezLrdhWC3X59xN31XyGkdrZhs6sNCll8mNKSPiwon24/Drvvhvkfl/up7DPBJIMUxY7KKcoJa6QRI9bwP7Kzm+3x1cyE3NZ9fltVTwYU6qjHk8ZdnBqRufRZCnRPpE8JKLYAJ1egU9NQesLhhmgQsvYPjcjPso3GECHMLzUzDAXuB1dIVwGFtS+d6JoWUhl2WlUNTEpEr4hSo+LcDNIaFuhIEXbrSFjtTK0/lA00gXryzJp3hif2MmmFsM7HNpUTgog61buXHO/uM1lZ98Hza4tgNch4guKF5lyUoRxivxdUipWoXszKn42hr86zQZyUVL04mNStRxjgT64Y+iPX5NVKQnX5UHNtKx9QNGxpC/beC+hV2CDUO8uA1K8a+FKZciJr9OWyMGcq8d8/O0PeF1WNf//enEJG3JkvKa0nPkeDl4QGB++ccooKKynOWalb0YS5qmlwYVqtmFV4LMoPYi1+1Jvr8ye4+aQCZju2DYuf00U1eQ3OpYrWBjbbJPfXYACMo101Qll81d/lOwrYtm1mlSYrHQr8VAhYOomod2CaaopRjROs9OnRM9hXtS5qG+LxLsKfjaZO72R+P/aM26XoCHPv7al/Ypqgag7DJqUDFTWZHYMGcHPX1dTLKRJHPwKwHzV/9BuQpjghU+G6ClV2IrLABs69Nz10cksmxIcmXcRNBROfSVMRlHIvm8/DJQdbttTA5sP5v/qxjVWn0M23X56a0edP6WEKTeW0uINSVOX1SARaqhuPS6fO7MPdPXnleWv4qYXPNd101vSPwd6LZeD8OWcpkzfvpn+JjmeX3J9ElfWRUq0fTkwIKfiumilBTcNS22Q7sUTfYMO1R1HfzPr6f6y6d/C+uZqV0D3J3JRSey4omE9ULbnRlnDZfr3vJm1WeW7IsbDmd93NzTyfLuvo9qtnRfTezI1+Fn1919VqT42gOvnI50Awz79EcXDAK85HCJDcRIjI5DRoOKARms+YhW3NX5JaQDjVB2LjxcPrIiW45uLNCKovypL1/UkqL1oArbA20k9MyMgbflaH+znnfQkmlUbHVN5rkTk8arjNtc++Q1JcVLqGItjk/FDkSQVHL4jrX2uYcWzVqL1rzUQEmUlHV25su72fhCUUFhtanGhyalqhV0WggzVNUyGR8CzHh6ui7JAcRCOIe7X9SXgQnWyJdnpT4TFB0SJBK1O4fgQ7DtX3hjexHHJONThr7G7rmLp/QiSpMgyZlEFChxqK3t8+oFX/63IBMTF2T6vVL8waFTXS9rmCF/04FSHmd4ZRcx5UFc9LW3mlClddjM6ejpRaOgybh42+NjTuMlow5dFbKRZKqT5kW5ozUmoB5NR11P4HkSQCdIkbMePg5SNVfXFwc2+9BtSqVYMzNr14kfor6rd15HOc5fkMCD84XhiJTWxoFkBPM0Ml1BmZK+qLpSTYoICCoTbb5WJ1i3XVMYGWblOL0L+q9DGEuhAmfADxuiWIGYp02KRz/HcVfxZWJmdIIxOkjiT47p3pkS+GGOI957+Uew6i7w4fiU/b79gfuDc1Yd7aJW1+sJqihoRGT34hb3bVrM+byLJQQbAudVq9B65+HBL3Z0BZOArxr4W9j4+PmUFOE4A3VJLsdSzdvUNBgUrMyB6FdB/oC+lFNAWwd2JEIDZyZyMI+OhsMVjggBBBcTL6sy6xEAY29EduDa+x+2GhJBqdMuFovJyAXud5vvNMtsML7TATKAmOtahiCThZBnvC+TUsjW8jVYjsSs276pTDLss3c24UopGqgPVvTotmaleNFI6YuTLRA8MHZNw/OpgArCozUGS/MFOMj3dNTtmvfjiJg7ckRNHYKGAm+qClSR+ZMaHW4UfL0VlFeJjuYctwii6LvRDZ8AOpglqCm4kZk/S0vz15utwwRFzx5cI7aqvMo4IoalnX1iVBUbsptbR2GqGjt2mojwCnMx8bgp7KuzixeNU295NBaqShJf4P1dcdubya1KjTR0JGSmo90i84bAhOahdQRmd+WJY45TQ8Ws80TMoust2sPxQ+NTrcf+hzHmgcjOt/bJmy3XvvgxW9Clk1q7lh47cIAEhQiCV5Uhm+7fo3+0d82IQoxk+adKGPEeZGDyM4430/rVZ6VMAfbJ5uQDBcy5cjOMkRtzsL0n4h0+lUvnCOtk20ZASvsK7URlC8EGOvXNwSOgR6eqTWZROQiC31E+Dvl0ATSrFy60i5bNq1L67vFGXeGY4+NT8me3duWaWQ14WPUqL9U72Uk0A0hjvyUQcuigdwNMMxmZjdCwYstbHViJvxUkJsIWgY1n9hskVy8/H0SYIEhyOocSz6VLgiJfTXI3rmw+fNPNTeptoF1M5eQssHaYMpug2pf7Dao8OGfCqJsUEEVsIlIsiKbbHDEU9AYFiIjiGbmE5qVF1fdZWj5WRTQsB4FfmqqcJ12E3l+ENqLRc3CtgdtvHFVwm49HEM1Ydl1KWiz1drudR1ThrNVIJzNF7JMlH/02Ak5cvjgssymZNK8llcgncNFMjw+azQVOOAawGo8wSMWAhXmlHBLmGZF79fMsCWFi/lw6KvR3z9g1OMqyAlszrVPyAN31K66sM2UA2I6iQRTDTvBWz7Wb0tfjmyvzZKrVzti0XC7IIzOtQWV8OVaYR6gqOvADr+nsG0Bp4OCD5vvSU//yl5LcxHnJDkg1CdKx8nnt+aOoc+PTuUsr7HeEfCulObnCkGLmt45h6NkOY+4VJbdlg7Y1EpUszI7AnN1K6L3Ar4h182V3mm57zDk90JIdrrt1TUdlZYh3ffo3pFJsKJtIQjp7uqQGhyIbJBIx9XBgX6j4SWxJLUabe1dxvTMRILU8HZ2IfUD/D/L4Xd2vfhcTITf2YsIcihdRkdA2d+AlCN21uqgAIWgb/HzU/0yDhPVurxeaK5T+8F4eVbifmR3I1ONiJ7MbSGlvhiMvGHRRctwZD43BW3HIUQD6SLtGZmSswMDybwBQW3TcOZUbadph0CHal+7cPKzaDsVIDC6aRoghNoANTOpjVtPXQoolH2Xmonx+UHhYp6bn5MbSvdJdW7iNBZFqLIeAh9f9FCqvqWq26eR0e+gZi0byPjq8gGmVKnnlcfB9U/R37NL1ssJZCVm4jwpmDVcFsp8HGX+EWQxnDRI++OaKoO0UGzPk2fBoLgNAgCR0efPtxhwuBtJ31QLpAL31bdcH0fQKP1PdQ83oS4INhLnbdkCTYilzVpJ3fRh6cTpMBeCln5Fb7mnLjDc2/ce3bQVDNBxruOJTilpKF4xYInSLzdU2AYRXHfKf0JzD01EnFu8h7IliEFWnef1IEWgQRlBZ904Trh8BwGRHmZSadfc9amOw3Hex/FKtX5TjSc3sIvjlxF5t1eoWem6NCrHmOQWZRj+BWXQQhfmZ5tDCMv8/Ky84tba8wTzswAAIABJREFU2D49Yd80ivY0rI6g66z7/Dj8tUDymenC8esFF1EnuL3WbawD6eUIzC01SfCiIHUEPpM1VfETaGa6vayPfmmUJzzAEZAUFpfBhLSoXXaz0Cvdg34jn/8Ns9J3wDl7b901HA77Q512vdFANk+/dtw1X6g5h4vUZTflvdzoyQOim7TN+jg+gzBhi+mPmomhyRnj0Ev6fBZd/NRmqMe+7wSt9ZNFUtO1u4vZHrCEk1z2sjw2HEw1eamfDLU2jAKgoCIbL/up/bATIxJY6WlIx8JoB7Jn5YnBZ6RIymRXXmNk04FvEdp27iiT0a1DzUu6ENhf9kkTHrp1hjHWcozGxydkwBP6yGunT5+T3Tu2LeNdefJYs7QMFuKEkIccPmtManAWUplzbJVe3NdHDQnlHPGRgaUal1QaQo7J//ezVmmsHluWmfZo87AMjExnJLlflO9mn/Cj3O/ekwkqda3TXUcUspevXDUnv8tjayMRxvn6YM9NJjAcPDsgG+6vT6e7Sc6lsIc1I3wrbPkm+pAe3E7RA4d7jfLJdZ61HfFpUqLDLTl2SlF3nKLrkatgCn53qinmOohLsR83y7MJT0cAxI5tCe6hR4/1ymU4NubBqb00/xoyniVksRYCEC1dA5PwL0CKCvh1DfWMyktfvNFrxvrF6UH4TMzJrq2FSe6qOOPzQt2baTOQrx9mD50CwSlMiVo4TzUh7QvV96D3MrJpBFYOpiQhq/iTTz5pbiWDOH8rLS2VJ5543Px22223I0qpP1lVZ2fCPyo3P0Hhcbl7VJ452y937wbRIkyrZfB7y8khR1bC9EVAxH/PgeJCaSQiaVb44VxzBU8UyiLrOk3x3/kga+OJzjY1aMvdhHgaskdhsRWnZW6gti8JTx30XeF91RAyPpunb4P3aQi0rWwDfVP0xE2BQwFEQMT3dALVks2W/Ctsl8sSy76oP4oy3NoAzo5IYft/fnxY3gi66eHZUSlbs8i5wnc9NXRUCnMK5IaSG5Ih4Hb9/DvBXB2Yc/kOmpfs7LBBkysK8VUUbU9Q/cMUdl29snP7Ysw9BWZTU7Nsxom+DH4ednny2VbpmYXaHzTutfVZ0gCn4Y4xCsdskxyOLJ0ELQSoLORNmYQzI0+5Ns35Shax21+1vRaARffyYL5sq0f480ISPzX9kCb8ehWuKx97c9j7qU252tYp9Q01gU5xYXXo9VROkHxPYWkJnMZXFlGg76IpaHYS4YqrDFbs72472LtjQq2KmoZ4jWufz9IvJQgM8JvpPXH9ToLWX9i6dEEt74+b4oE+SFzDFXXb5FhzvwEov3b75qTGpQSbj00YNzqBQAYI2iud7TJVNCBH1h0U+qRUIHPu7lv8hIls52MnhuXWG0rS8u2JOmdX477H+p+RO6tuWo2qA+tU9tYo8t2dj9fLEZnkmP/+7/9ukrgybcnly5flW9/6lnz8Yx+VdevXm75t25a+RuraNeSxs7Q2rI/AJwlWdHGoSlGJ3nijm3eGYIEmlS2IllEtjG+h2AuO9dKhlWYSqkj5nB32y6zMBBx0xlXNi4IkslQSrPCabcPlddt+ySgKcrek8vOwQY06+9GkcLyzV9YC+dH8omBFTTEqCPguOqEymeL6siLzHiWk09OYAikFFWsWWHQfRaQLS9UOsL3OTRoTEcs0PsxtFTdKy8QV+LvA6Ti32jh12WYMDWFOJZB8/iisPygZnWqPfHbkMEGptuO2tqtA1RVLQAnD9HwalfNtPfJ085S86s5aGYSqmL5F+p7EhpDIoG1OwLhWhW9BkELhbzOFxpEcqfqh48XTAk0lGppLJ9qr/VNyuQsAOS9HrrfpJy5TKTUpvcj+OgIP/ttvvXHFJh+bBiBsHsT5Fr57mQSv7/l+qYHD8koigty6V9Jum1ZBc/hoOHMQvX864xDURleDHVQ322bTKKTTBoYUj44NSyUOD9vA2bZ964bk/GH7+vsGjDkxF1pwk6CTewFkHrmQBooGjYnEdrAN6hPfc+/hhCN1kNl2Jd8snb6HPaOalUxwrYS9y70exaUhbp2ZvF/BytmzZ03iWZaOzg55w+vfIJ/85CfNv++9527587/4H9Le3m7SqXz4wx+Wxx57zACbM2fOyCSiEz/+8Y/LiRMnlv3WAAoL91lqb5ZoVtQBjUyyTA7IDZkaFVWB2huii+yDNBsa2qz2YNWikLVWkxFyQ9ITJbUULKTR19/5LqpECW5UYxM0+K7GJOwjqXngBAjpcvBOfU8fTvxKbU+Qovl/7JwdrJubi2qB3DGwbeKpzDgKyjpnrgKkzMrI3KgBNDsLt0t9wVrD0RLkw5LqZGbG0Uq97Y6FnjBtLp2w8bKvk7XUBiv8d1Fx6TI2W77nO493ysFtFUJWfQJOAhBmr6VGS231lxC5kvh7QvNEDYMNKONGP7GOVEKQGz2LSzfOMLpO2FJ/82UbIoW0xhmzKPdGCe9kPTZrLB3zFHCt1JSkgEXXoK/NK3UCHj4PLRoA4RpslC9ERFCq76D+ItSyzGA+7qosXbKJZyKaxTd+PqDi45eirIxrIrL7Owg/wB+fABlfwbjkZY8tSY/A95GMi7mQVMOkBxvOh3nsB5xncXIDqYbyvhvBUwRT7/8ORQ/C6bLYptNHZhseQEBJJfhQahYCOigPMxGVmU57gp5xwYqmLXnpS18qb3nLWww4YQ42/sm8bkwW+2//9m84FG6Rxx9/XP7hH/4BSWdPyWf/8q+QC+5272/us5/61Kckq7+vc97dBLiQuCCGYALJB0Bgrh6XII7X6xYmHs09etr21WUnAiSYYM5C3eC5EIxzGxxuuRh44mb0jA1WOvAumoc0RxDZb9U/xR1Qn9nJvsengeC7uGF3ghaffed72C5ql+ykhmrmYQ4jvt/2T/Ft+LZdO5WKlvVQW0MCOvZfVYA/H3hS7q68NeWGq4uK9bNoCDUnOQGBnelax8Eeg7gnGvtZG6zQPDCEnA62SUjfd/TUOfiilMk9EFbjC2kNOMbcDPoRite4ttJkt81F5lpGRJD7ohx5gGw/gagbuG+B+YA07fWdnT3Gw90eA/KvnLs6LvfdUCWnL4/IwR2lkUJKV7p5+9qtEWs+7Zdx0gMFO9MSuN81XVNSHIEWd964ddP8s1KOldUAUdSecKNmoXmSoIC/UV5FDVGOMhd8c5LvdH93/81xXylZJBllG6tHpbxsqZnHnkeMrAxyzGYbdBNXzUrBrqKU64RRd1vqQNq4/jqn1Q6Z1EHfQR+Lmx8ozhrSew0LLf6bYXoGgJVpjL368tkmyXTqjvJM2Bi4dbhg5diZVjm8Z6PYYIUJZOmQS9DBMoAgGQITBSH8zb6foEZ/27x587JnCXCW+ayw4dxQugzHSU7ydKvMjayQJwuXTM0VXjoAvk2GQlhDf7mwCYRG6XQLQi4DFBYI3viuDviOtMORcz1sxqTkJ4sshUYqYWn7i/g+BK/b9j6bA0VzD/E5dZyl824OwICdgkBBAcdCSbx8mhXNbZTqNKZ94fNktOW9HPvemV5paplCNuGiZQ6ebv/VRMQxU1OZRiy57447OX0Tnu/rgOmsBIBucmoS6uQJL1A5deaCXOzPk8O7ayUrb9aAQTr2EhiqbwrnFoFKdRG+P0w/NF35BD5/s8FclIUYdI8btkl7/CMn+0HElZUca77vaUQK2X4sQfWtBEyF9cM3FpqM0Ka9jhNBEvbOsOsrASvc4HqO90pBNQjJVsiz4uMlCmt7qutcy/mYiwwnpv8UaRQS0Y2JLO9hxTVNh93vXtdxTWXyjVunfT9Bw+xUgtSwoiKRrT1uod/d5LVJqc1bK2Ghy1r3oyf7pL6qYFXBSibkmjsW1wOsGLeDoTFEI+YkWJJxyNwMf0lqV34Vi88MRO0JTUBvfetbTZOPHTtmMtsfOXIk2YUvf/nLxvzz3ve+12heeP2BBx5Y9ltjY+OyZ1nJErBCoUitATcS+n7Y2Xx9HsoqRG1h6ttEaUKZx3+llgc+fT1UzU9hwI2LZgF66nPzUq4N1n0VZqntUMVq5JFGCnHTs31EbJMHiFAhdPyfWgWKstLyLq3LJyzs39gubUcU+6uqUO3TsZp9fJsy+0s1bEK7AxCHcWlqmURcfRaIlVIzTbJecrkQ1LHuVIJTN35+V4JDTY8Q1UGQdZMw7SII38hg6tOoUPNyuXtCphG6/ZIDNca/pxfAc2YI7J8gieN33lGVyLDtllSn00wAAxJiUROkVONff6RVbmmskk11CTZTW/BRjb22vCBy9uFMCxifECaDJJkmDx3Yu+x11KxwbKNqAjLZ3qgbxuilSRnvHU+bal8PG1G0GFGBlWpOlU+J49gHUqwZyERqWDQTe6rxoraQJRMn4qhjGfX7MdqnG2vv5TcnSA7TLSSEq8yFrxoCBaKCldOtoIbvmbpuUXXp9s1+juN/ZvSs7C/dnYnqAuvgvHuirdusWZrA03GwX9UGWpU/3Twkt+wH2/jDP5R/+qd/ksOHD2MPuChDQ0PyZ3/2p4gGSkQI3XbbrfLgg39oHHAJUKhlYVGnXIKZ++67zzzn/nbjjYeXPfvOd74zYQZiJWq+Ud4AnmB9AMU19+jpnXWkcmy1Q2GZILAbGgSiRz6fJGJDHeWIMmDhbzSHEHWSd4T+MywKYrip2hoJH3lSVCGlWhRbw8L6DMEcNCqGdt0BPzoO1EIVLWRr9tHWq0+Mghz2wX4f/+1GWinI4DWOG8HKOELcXnSgcolqVk9fyhPD+9Wkpo61PkCpc88HLOPY4xlN0AOq/LvvWETPWjejDE4gNn+iYKvcg3bze53q7pdL5wakfypfDm0tTZnN19aOuQuR40MNmO2gHWWx2nOXmhXmzyCdNH1UNq3NS7bHt0lQ2NKPy1VjZ3pDidIP3kNH5oPInPxClEz0mXmBVuJYa2uRMtGehGyhc3f2kj+fBhcGN5Hd0LBEyf1D+UmNDMuvEmBRjcpLjyScaOnEyTW2EWRfKvvZfx5UeVBKdWg5NbK4gYcx2Or8JLj8j6N9cufBhDl/pUVDW7MtNtyZGWihkR9HC31A6Kjv83Xj8/kFJSZAY3pqfFmWdZXTHTPdsrNyl/e+uARovj5zHl8CE/LozIzcvA6JExc4kUZxYJ0glUcGxmqlY63PE6j0jczIr9260bhy9PR0m0uVlVUmfJllZGTE/MkwZmpPTp06JcUguNu1a5f801f/GYR25eBTaUS4dqGJGKK2xf2Nz7vPrkHkbta5K5fm6R+gg6TmGT6g4EMbqx9dPeb1HnswggCCfRrmIjndM4DFDApmhOSq6Ye+IzzlMzpHI2/U653+I3rijcNgGEeQqcaDWpCE8Er4fbAEMUkqGLE3eXcM3NOfghH6mdgcLTZIUR8XreuxZxD1MZ1luC20T67mREHQklxFGGslqgqKDEo1mYO+5wAitHrB8vr4pRw5UD8l62orIAThZ2IYOJGM8JdHwUi4W45dWuQoeaKtS86dnZEXHayBli0nlHcmyqlZo8zsUPcoi5MstY2gkf7J8X7DFXHP4cUU9iqoXCHHSKGLnRNy8+5ofixR2pHOPZqvZ+8Ne0yEXVgqikzS96fTXveZwefhFzI+E0urYq/jMK2b+qDFAd6J9Z4AK3ahpmQQwPgmhITHcfAOMmOy7qjaS96bJNADQI/zfrsPzWBHbb4yYUw/OOKCHgE8KtBgE1hRi7unpmoJYAkbN2pW1uevM2PlgpVU34a+MgdwSNnWUBiLBdonw2mK8BU6e5Krg89cQN6xIMDI53t6AESx15RDmzE2kojWdAvvu3jxgmzauBGAZkamJsFkiFJcVpUMr2VYrQ2S7DrC9h+CkuPdA9CEw1dvIe/cKGR2LgByJsBuJtYr63jkOQSgYGlUSLfUr1svDQ3rkgdn7sdzszOGEyUvP6FUIADk33PBUs5xywZnigKTN7zhDeDeSYQn27/x213tm0Bo/JDcdRBklgvPzsJFhEA062pX27zrwOf6BtgD7go+e4MNmuTq9MpOcHOm1iQJQpjFGJs2O5yg22eK6GKjIeBiYhQRQ6RZbGZZal1Snb7tj6TqXZ8TrGtScBkpbcGiYED9LrRN/FNP7Tb40N9tJ1dG9hRjUrJftuOxb1KpCUnB23ef7JU79pdLTSl8d3B643dTwGNrhVyn2iDBGVVo+hacOtfOzOfLd5/qlFccSDhSUWMxjgVYCTNP52QxnOrgxLc2QZT1iyud0nZhVh64uyGSwI4CVnTc9FToOuYGLVaaUeYLa6S1f0Lu3Ve1THgGCRn+3oXQZuViyZQwiFMP+3r06eNy+y03RnrM1RhEeijkJt/4hAlmrVJ9VnIb4LOyp8JslAo6r0fkQ9R2antJDMl2rSQCJ+6YaxtXClaM4zuI8J5ty5E335dwxrZDsOmjQ1qIKLwe2gf6cWwv3OoFK24/bQDIPv2vxzplc12R7NmcoCWwZWjQGFEO8D+dG9RoFJdWyUc/+lE5fvx48lT/mc98RmpqlrJM6/u5OU4gTFs3UL6LG2Ud6OJf/epXJ1/N++bgo8iNUsuf/MmfyG/91m8tq/uLX/yiiXahVkE3ZD7DzZX7mV0Hf1cgZfeTYJg5p7QQtKwF/1Q+xuZXRatCzXMttuCyNSOyAcleS1IQHwZxERWXYoxw+KeGZARmIZkcxjdc/I1jdqW1FfnCJuRnTdfknhsql8lYr4MtVeyuDwcbMUTTDIi6XHWo7QzmO53opmubJnTDV7UrTSEFcGy7BkRJUrg2+BOQep/aF/t9OhhqVoqazThIQ2CbBigYjnf0ykYgbQ1bdk8zXNwtyO/gY9P1aVlsgjwzkRein9jvIHWoCirdrLXtoyDP+t7TPWZe3waaegUBWq+COTULKXiMs+mnEqr2WJGfRJPjDY7Oyo/gMPnAbTWG0ZYCcv/eXWKnhmcbnrncLhcuZcmbX7QusnCM23ZXsAX156mTV+BEmSc24Zs7jzXCinWke6qNu0lFvf+pZ0/Kwf27kzlCNFzZDt2PagaN+k77vrgb/pJnJ+Cc/ctuIVipbqTv0qI2w55j6bQr7Jmg+lP1R6PWbttQZ6pfzXENa3+c69TAMYno7l3bjQmGWlltP+Xtud5h49QeF4TZTqdhZiDfuJJIrrV3Um6AlmV9TcJfjYe3oMLxJsUBI2SYO4mZ0QlWPvCBDyxzxGRIbE1tnWFXvffee+XChQtIoXFe7rzrTph8G8wrHn74YfPnpUuXkmCFoMe+z66HiU1vvukms9HqffV1tfK5z39B3vzmNyNB6w45dOiQYW9lBvk777zTABjW0QAtBPlFtm3dInv37TfkZqqF4YGdwJEafB6k+R1eCD+zVHOK2uT/ONojR9aPhtLhs54geU2AmZubOLS29ScSoNaBXFJ/o+ZkGD6QbWDILqteLycRiTmykDNOD4beRIYuGlYTCAWimmO0Ya62gpPTPdnzN0a52JuzjwuCHaWD7whMQ9S+8N/8gJqjwyYHc8MzUwmQqIJVU8drcjzfc2yTmqqibmCu9oZ1sLA/RoWGv/OMQaGt2iIKEyXRc803BAdPnRuUytLcZU63PlOQgii+0xcZFMesphP71PPnDCDRcuLisFzqmpRtpf1yw/5GOQr7ZtfAdJJUjf4q4yCR65iqk5cfqY6kWUk1+VMtMF7jmLP4wn45xt/+RbvcsTNvGceK1ht1zoS1YzWuU6tVXFxiMkPbhYJP89hQANJhPUjb6aOQj9PWlWzYyrHCJIb5SAmfVZOTnA88hDBvWNS1FafNem9cB23Ol1Ogpb95Xe3/NkCF3+fUqSZhbi4ClSPIaG5rA5nn6TI01wQAcc0NjAYamBmUzSCvTAVWUq0hHjr/9Rc98sBdNcY3sAe+MpTzPtCiXFYj2BO6wX9VDnqDPZu2GrBCB8+dO3cavwiCgXe9610GKBCokLRsampKbr31VvnSl74kn/3sZ+Ub3/iG+c34UMBB9N3vfrchJaOjp33fJz7xiWQ9ZGf91H//lDz0rw8ZgEOnUf7J3xn9sm3bVgCSX5p6Dxw4IH/7t38rX/va1+QP/uAPYC5pMI6kf/VXfyWf+9xfyZbNm4zJid+H/lDqg2n7q6Qzp1fyDH17OrpmZGNNIRywp6Tpyhio7rNg1kEwCaJU+gYn5Mat2dK4NcFOm4nC/YCRdrZ84jo7e6Y56YvHf/8MZKozs/Pykhurlocua0Nc1bGae1wHNPtlmn9Dw3/tTvF5bsA0aRD8MGqFjLRaFASQKI5Axmw0TDoILUc+HV3Nf4nNnBu7nV05E4OnGyMnELVHRyCYfEWRY9SQSfs+NaHZi1iBC9+l4MUeY910CSioYbI3iR8/14OInPnkiYn1kh8hGwLIFvY+obGSzYZtdcEKf/vqw23y5rtrzWn/m7BPM70AC0HgZXCC9HWK7NxaL/s2LuYcCbL1uvMw3W/sA8V0NrxlZ6n0IPtpqhTnuXmFsKvCr8hx3DPfauGa2y7fvem2Peg5gpX6uhozzvod2U8CFWqDyBBNzp7VjCpYCZgjWJkcBJ/EUCL5XfXeKplbm20i2NgfOwdXpsfOV19YX7hGyXDNBKs6n6KaUK9H+33voOazprZGHnl+wviJ+PhN2C/6rKRzmicp3JYCmJXgwpEq63Kq/g/g0PUwNLJs29qyPBkAs/X5NtBUwGxcWrTGnKzp0Fmcv0bu2pdgwGVRMxDBCqNM6uvrDbCgSYZg5cMf/pBx3iSPx6c+9UmYZWbkyaeOIlS7wgCM73znO6YemncILj73uc8tu4/kZVoP6yRYefvb3i4/+tGPku3Q36mx4bv0Gs1DNC8xykXrIHjJw3qlv8bIYLeZ56e6BoxjLYuaf4IA21nwPxFEsBBA3LC5VOqq8lOCej7TMzhjDr01lbnSuGHRmZpz/tj5IbnaOyXVSLNQVlmMxJPge0Egx517K2HqyTH0HnMzc/LQ411y38HajJq+KatoPeGasjHE6aYLsgvcVzbHD8HUz54dlKy+3vZ5BQEalcMBYWdsc5A96XzmDl5XwRnk0MfrJDRioabFBiv6vDLenodzFMOYdyJFtr3xprJtq9AJEz7uArLbzTBptu2uTUvzwbimLLcO37v5sW3goD44tl2e9TLqSon1VIvlaqh84KJvZFZ+cqLXgAK7zwRIA/jAhvkXgDAdx9owIeuCFaYLf7o1W15ze70cPz8KZC5JrQ99VaSvT6rrdskte5ejc2bs9HnkrxRQaR9sosAfPNErDbVwBM5CCgeEeDMayFdUIM5AmOTCjmyrbwuKypbZo+06KIxWoyifT1PzZWncuZiPie+y1a/87lw/TK6XicgLX1/irjHfmqOcGHt+WLKmALL3FSbNEe53j2IKVNnCtaXjFOUbuP3wvYvr+BmAFW7qajKx20iNFjUCqzXWUfph36PMzE+24ESKVAYVJYvZcTPlbN09DZ6cbGjGhgoMZ066uZ3YbkaZkOeI0X27txbI5atTMjk9j+zN4LYBiFGTAEnlNq9PmBK2rdvkNQMRQHz60582/iU0x3zoQx9KDg1NMQ/+4YeSYIWgggRkvN+9j+yqWo8LVtQ/xQYrr3nNa5L1EpiwkBhN69DfCKgoHxQAq2aFYKW+1J/skaDjJDIUq8l6CCDuRzhwHdpeKTsalibOpNnmQgdytg1OGxI+jtfMRJb0In9TC4IDWAh2WBqg1SSQDSo05z8DWV5dXgS5nfmM8+rgvb+2KtmEVjiDX7s2I5s3Lt0n6DeTNAMp1b5Nsa0LMoqw0LfZGhj7N/ek3zOGUyD9NqzQMlsAkJODDLoMGXTTraswcoUa0Rq5EJR1ViN5fFoG2y9EzUsG7cIzOx8P7Fq76CFvf8wwjQrHSrVAvFfNO7qhmMmy4Fhm+0jw9yDzG6/Z2Tj1e1B78dIFYaT9sesIo/hnvemq29Vnhe8dBk0+I4MKyuvlpyd6pBwp4tU+TluzCaceB7vtzgMyPtSJnBCfMEPKkw5tvW9/+9sNIGBRL3GChLFR1JlfKDmIMmJRhzVeA3FP4rNkwZQ2lzih5xUkuCN81/tGhpDfpECKSvJAsjeBZybx/irzjHGqQ0fmZpCzacGjXd/1xje+Ub75zW8iwmASDnLgh4FGpQA5Ax5//JcQRj+VF7/4RUv+/MhHPiJMj077NkOj6SWvmUTteRTn7+48Z8i48sME1UM/i2GopffXRje5raRNcZ7VuU5hlX16QmqQhqGveCZQExQGWnmdIbcMGSb75yQ0uFtAeBYFPEQFXWxrJ8Lx18Lc4PPxoOxJ5YcWNj6J4ILZQC1H1HaS2fhqe5ecHyyVG7eXLTsN22MZdOgMayuvt012weGy2HCtMAydZSWARd9p7zWuPDx9aUQ6kAaD5Q0v3psEK9sa90jX8KDsXb/BaFYUIPzO7/yOvPa1r5X777/fMKiSvPLBDz4of/jgB2UrNC8kJaMZiBoQ976P/rePLgMr/I1mH9bHXDif/cxn5fWvf53xZ3nHO98lv/u7vyuHDx00f/+jP/o4NDefDgQr/N40hWhhHjSfOY7j8YMFfyMqE5QCg3vIDwBYaCKhFoR5zAhIckFqeWNjZgjlvv3Tc9isKtLOrh5lHlFOkbFctcAcl3Onz8otN92w5PEnmoYWwYrasF2fB58PRJRGuBPN3RT5PrKW6satmZhZt3KFkK2W2hUWfiiX/t5tBzdnqrHoTa2+IIw0YrG5BFKF5p3uGZRqpOz2qUZ9QMxtg+2PwmuqKQkSuD7TkAKiMCFtO7BqO3zPhNUT5Xva90zh211phQkF2Zb596azF5N2xv/3kU55DRxtuYBYjFYFpXQmV3YgYWD7pTPyP//xq/KFL3zBCJCvfOUryNLcJH/9139tyIOYMG1wAKfYhg1LqJpLSsDJY13fum2neZ738u8EKKmum2+Be5rPNcnGTVsMD4DvGd7HGP/OjjbZsHGLUS3/3d/93RKPf4Y8EmjxfadOnVwCb3hkAAAgAElEQVQGVlhHy8VmKSmtMCc8ghcNeYw71pxzNJnaJh2enAmw3NOHW/fT7d2rBlaibp5umzgXlRKAa5IbHTe5uAciXc98jmyzmmxQ5Uf/Am05HeVperadpW154PbDXSt2ctRn2nuNKZsbCx09WZTAUuWYakSVnynq9+ZzmsA16jPufQQqdKjNLlkvg2OziKioXlZVpmSB7WRLs94wHCIbXpzQRtuyPs531XvD5hb3goba9cYvhORjDCu+0tNptC2M8CEI4fom5wfXLhPn0Uz0X/7Lf5bCoiIDMmg+OnjwoHGO3b59+7L7fvrTR5L18D2vfOUrTZgz5RZJ0Ogr88pXvkL+5V++bnhC+M7Pf/7zRiYp8LHbQudblttuu10utl8xvjfU4LMwT94OaMB9kXCU8fcg9UduHsg7PXmCqPXrGUpYK2rLQai6qERLdxqZ5773OOZRfrG8/MallA4rqtTzME08XQD6ql0h6O9rbZN9exb9IfWxZdFAvGCrUVM5o8Wd+KpJUA4Vvst2puMkpcaF2hF30quWQNlWg0LtqJHZCAHF67ZmiAuBk4G/aXJG36JIlQQubBH5PqQuQBXSFGp2PRzrmVnmOspdliwtbKHTR+St9zYseU5NSmyLaprs1ABRJhvz46TK4UHCN0b9cLOkhmUrnMYKAPB+cXpQSguzkbAw4Yt0FqYIOs6xXOsZlZsOHVgCVrQtVKH+xm/8Bhb+v8iePXskH97+BAOkZSagIGD4zxA0X/qbLxlNDMENKZnp0EZgQZv1ocOHUl5/xzveIb/9278NYXEbvPafkN973+/KFOrWOukwx2uve93rkvd1dnYaRzom4FLq6FaE15FW+h3v+E2vZuV973ufvOc970m2k854r3/965eYkaJ8A70nSG1/9ORpOXLDvpRVEaw0gkNDU1REfW8qjZxdR9z14M5nOmd2HQMh30sazLpMlT/Lfq+afGh+YSGQ82lReD1VpIvbfj2MsE77QKP5gqi1IcMoQ02ZN4jfZkd1eTKPmTs2vrxcUb9BOvedhENtfuVGOQPfBtVsaj1xZXXY+xWskDNnFGaHlRD86bsIQlJFBdltKiyGcya0lyw/P94qhbmzsn/XBmz8CS0szbYkfdN7wvoTdJ0htenUYY933whMKYh8YWnBQaepo2PJ67hRc2+iCYcmL2pLqOlladxULLvh08NNvRR7xPXwlSJQYeqbu25c6gqR7himeo7dPIrD13aYrBmqzT3rytkLOPwuRjrq816wYoMKUtLzZOLTTLhJA1MJL1tDQ6HFTczkeclaY3hDWBQYqaOuHaXCTlRDyzKJaCG2x2aEtQfDFu52P4K0KXab1eHMTr2eziJ363RJ2mzAop7udqSTa0pSYOaOr0bgjINe98UHK6UONkgNMeeiTzebMs1LN++okK31fqbJHgDCeZhLxgAsiwEsa2sSJzhb08NxU2/3PICCi1ey5G2vukGeP3k8qVnRbJ1UnxJ8EBj8xV/8hXz3u981f3fByve/931znVqL9/3ef03aiAl2fv8Pfl9SXSdoIKghcOiAsCCoIADSZwh6aI6i577ex/d88MEPywc/+EHzLoIUcjmwrVVVlV6wwmeZrIsnMWqJCJL4rI9jIWzx0/TQUJqg/3cLQ5e3Ne5MaeqglnB9KXJqedIZhL07yvV01oZdb9fzgwIXQSlpLI5FEqZ1hGlveZ85qU1My76aRQdNuw1aB6NjSJTmK/Zcvn1jvdHacm6r9pXaX46xT0tjJxiNMqbp3kPeoErMSTrUvvbO+rTNu1HeT38VltK+Mul7vt9r/gk7aAW9xzbPh23M9Cujg77Z8M4y+nDK+GMUgOWxoS7BHcO9hBthLvYM3stN/0TztBxEJCBDZ1n4u7LRMtLyh890mrBqOqfSsZd1XAbLLM0VXI+saxjyYmIhqpN1aLbkQhxGudew7axzBjKAvp8sTNaqPir8N+VzAUN6Z8E9MnZNhkCUeO8C27cCN869q8gbVA1rAWV63ANClO9p39N0oV2euzovb7onc5E/YW3g2PZg/R2qq5LzfYMyjPBlpn85fGjxMMb0KMtyA9kTxKdVCZpM9gbLxqUSZKploBMgHUA1vFSfsX09+D5+bCWRI5Dgb83oFE9N7oTWdugA2cIiTOWrkTc2OAtbVLxua09czgibJE4dbFWbxPYwgSMTp2miSGp92GY35NZuu54ACSR5H7UpNo9C2OQIu97SOSnPtQwH2irpeDUBE8g0nKU1JxC1Md0LizuxMBO+KhTipNgvryyXV9y20/AUqBlI/VMINmgLJoh4//vfvwSsKIggsDh+7Li5zvs+9rGPyd///d+brihYSXWdWhP6l9x++x3mmZe97GVwtnswWafWw/t4jQm49N30WeE7GPZIDctDDz0kTz991AtWWA81MgQtLFQ3s83pgJWg70Rt0+PPnTGmt6Ds45wj53oRgYWNerXCItMFK5pPJjsvW8p2FC9JmxHmQxV3E1Rn4/111SYqgg70dRD8qomhaScHmwY3IvoMLBxojfbV9t9TTgxyrbANBCuUP9Tq2FohfT6sH2Fr0L0etEnxcPI8wj0b6mvgj1Uh33+mZwl3kFtP3LBtXzvJYFuXXyPzXVkyhLxZ9Xcud76kLwJNZWGAI2o/44wXfTlY6GBaUAStNRzpKV+52ZNF99UwU6dql2o4GLL7ylsapBIOyvzGnEtTiI7JgcwlaVv/AGgs8PvmmiJj9la/I97Dsr48AcLpmzKLD6iRPzQjEkgxceGTJ8EnhvV8cHuF0aCwcPNm4fXhqZnYoeVxxsq+l3L9xyfH5T/dsS5pxk+3rrjPcb6MYz8pgM/NduwVYzB9t15tN6a36upK+AhZDrau6lcdbjVkVl8eBFZ0A3UZVbmwfZlyNTyZQoP3aNiu2rNtrQpNO8zLQvuzXcgG6/7G6/R/YVEyOVvAKRDidTdfD22INo9MlAFXMEXnODJBuqdY20ZPExfZawmGWDhW7Ke2g/fq76Z9uOaau/idiDqV9VfTxdNb+r4DVRmZZD0jU/LIiQFDPEduBlfwEuW2wonvRiBfBWd8/yturjb/bgEVPzcFIyAmRuXZK/ny9vs3GMZCG6xw0/3qV78qjzzyiPzGb/5GEjjQefV70KJQk8G/f/azf2m0ICsBKzQzUVtD4MAMoXzvA699YBlY4X0EG9TqPPyTh42ZiGCFkQN8nloTbZfPwZZmKvaRjrYsBDx8JhUld5R5Zt9Dn5VJyYIdfqkTqYIHex4d6+iWMqh043JphLUpHaDCtdL3TL9kk1hyI0y11YlNIJUPGed7L8wuzMZNR/u465P9MIIQz2qWb/qkkWKehfW3Q4NFE48bOUcTLbOtazQdmWyV98n41S2o5fXvNiO17buWDo+Rb/x9gKWlpVXWoi9MTMiQ/P0IaV1tdmU76zLNQAo67T3iDKgKaDJLR6vH70StxUoYXAk4nr0wjKiiuSQ4IWV8FbipUkXA2ONOEs7/ADt3PkxLOzYUSiUCB3ILkapg4btTk0xtNjUiLJPQcFOzw5BrOrzu2p5nABs1rOcHRg1YUUdaDUWuRrSTHZZNwEMzo67XuOA8bN0GXed7Hnq0PeMhynHac7yjT2aRCoIaFpUJRrN0tUMKcehLala6RifBzbCo9k8VfuwjFnPNRGHqKi5wY/OtKksKLDfSxvU5cfO/pHqHfYKw/VDUHMVMqoQGPJmmMttEGWw+3wuHKfKzuGHJNiBSJ2b2SzM+qx+Nba+3T2c+bRA1KWT6VSDD+vqGZkDENpwkYYvS7lT3ELD8+JkBeeM9tck0B/qNGbbMUg6/kgbEyXf0z4AQbkTu3rfWAJUuLLY5aMPGsLkPCE4mlRUm2yrByiUQMD344IeSWTipyaD5hX4ozc3Nxj+FhaYhOrBy8ydIoEZDr9OJjQ65Cgh4L+tIdZ2EUJ/61KeMVoaFgKOtrW3ZO3nfhz/8YfNu2zTF5+jz8md/+icgn4I56/RJefyJp+T2225Z8iezg9JUxP6wsA4CpKhgRcNk9QTPOW/PZXOSPnde9sEEdBEnsFQgRA8E1Oj5GJejzpEwQBGlnrkF1toybKbUpkQtepAxQB9jQRV8nNM6284IPwUqPCjshknIDufXDYIbib1+ufZaQVWvfi+apNA35nyPMelCQ+NSBdgHOfY7XfDi+w4nnj8rB0H8xuJzuI86znHuMxvIVLshhWPpPT4oa7bARxCyVDVWNpiz67YZlvm7bzPmPjCMsfSBlTj7EusnKGi+iqSNAC11FXly9/7FMNmofWYbz7WOy6mWweRmznq7YXZy61N5rdqZDTX5hjtmBlo9csc0bs2Xx44Nyq6NZbJ/63LNE+fY9aTapzalr29AjrXny027q5Lanahjk8n7NPUAD7lH1tctOyR7fVbsBmjIrJ17RjcteyONk8OCz9FMkA8NAcGKnkLcPDz2iV5PizZQ8i1ed3NXs5ANBuxkjT6nvqD8Bqk+DPtjNieEWmtJhYr5DiW2s09w2n7VyBBUUcCGJRdTYXXfoSqoPTPjEt4KwqBnwYFgO+uRkIwol34qBC07tm6Rb4A6/ZW31MiFocQYcK5c6+uXjm6oTfNqk+RwOXnFUlSUeqOyc2xkciFksi7lXolTZxTuFds2XkHVNRJ7uhszEzAO5BfI1rWVRlugG6fmtNJ1SqFOwi9utHQQtbPrxml30IbC3+OAGPqnFEOLWrIldcZd3wFEgUCUUGRf36gRUbBCMGLzOuj9dlZ4/U21Low0YqGsUP8DTUfC39lmmo2o+WFhJJJ+F3uM7L/zfWwTWYZZoqxv33jbfEepwIpPw72SU7s62I7CSbq/CezU2eB0OrJ+CRMxeVNs4Mb3ncS3oFmGGgfbT8+Vue48oK8JwYuvzRxHmlrUSTPu/A67X/enfkTd/PLMAMzfM1JdUSgvQfLTVOY+ApoTFwbl0L5EwEfrwJiMDa6BxroC9A5+Gc0NO9Na0KD+HX/ueVnXUGcOk5l0IwgbT991fsMm9F3XkK5TnfNcL6FgRYWSb1P3aQDc8LMg7QdP7upYG6dz7oIN0+BwA+gcHk+aixQkqKOT75QWZRG7PiQML6VGYV9NpVmwvG6bcfR0ZSdjVA4WW6PEd9vq5CCzm46Z/azmDnrlzYuhw3HG1ncvVcsH4WxGdSejgNph/lGODwrKwflacB9Mggk2Vwph4hqFjXVuHDwmw5OIBiqU//vFG5YsaGhKpQjcJtnQa5HThMV2cFNGW00Br20Kulfv4/W27jE5307TIFLDYwFSNW5fZ105yP45ArXtD462y72H1kkVLIv6/sS1UZN7hH93383f+B67ve6Y8Zox1SERGome9P4o38H1d/BFsxCsDIJq3yTCBJAlBbxddJ5xfhs/L2gLovhgBbUvaC24bU3VP4a2To8iu/ohv5Mrn0215txrrgwIW682WNFUGmHfQw9HYwAhsMZ6zRm22c2Wj67/nnKw8N08fPBebuL2wSQMrPjGm7l/2toWWZij+GPY/SbATZWSIWiM2O9Lk61SP7Fe2s61S/WGKqlcX7QEcPEeHuBcU5Bu/PrNXPnriwhiXeTR4fgFmZW4ya+DM3nUaKKw759c+5DjmmtNXRxaBtpgRlxKypiqPrZfNU190MDT54XA2+07ARnLSsxfUfvFfZBh7pTlBFU0Xd28c2n6jqh1rfQ+zgUyRNvOx6zTJmaliSglWNHFGAYIVEDStKGnQTd3j90hNo4bNVlb+Q713TBCC3WEMa762mODAX1X2MkvlWYmrM/2ZCa6JvJLaKGumSgBV4C64MYkbqTvCRA3rykfC+vVMXFRu9tHXxupDTlzZcSYXTJRJuGgSc0JQ6RPQ+V86MBeU+0AzD3DoyPy+Pl5uWk/SL2mxpIalVKAliujZUmQY7cjHQbNsO/I+unge+LigOypBjBFZlAClVSFi/Vbj3fIlvoyMO0upn3gu+zw73THMGwDTbfe8xevSD4iEq6CT8iX+IzvZX4thsNTsE/gxBIU5ZJuG/hc1PXBce76WU9aoa1R3+GOtQ0WaHY40RlOvhU0FrpR1mFzsSnAw8bObrt9APGFhatjZiXeQXMBS5AMtNdCLwIUCI41Gu/rj7TK6xHFQZmSioJB225r38L6Y1+ng21lboVcugLTyuT8smSUei/7zf/i+K3QuXTzgibLlncEMQlNVILWIp2SzppkG6hNUwddvtfmmInTDrafc4h9dLUnCu58Wr8474h6L4FKbe1a9G2N8e25DweJTAO9qG15oq1rGVCxSfII4i52gul6qL8zEdDtKbpp+nL92LfrwqQ5Y3KBM0TBiLtJcwO2hQkXjFmc2ODoQz2Cf/vUvbaa0F6wQacTvce3YPgbM0hTAPlKVCFpP6vv4ymKC8plr7WBH5G6C8o4DoYeH07ENoCxw4+jePJTu/LQYx3yigOFSSEWddIEzYHvPtkr28sHjcmHfCos5FfpnauQMvx7Im8iCVRq4QE/lV0B8DC+zH9Gif/CTpFuO8LAynOISDgBOuoD9fAz2bkpmYk4Sr/pGEytkQ1Y+FxUwaYncHUC040jyrvTuYc+CtNllbIV5lPX2TRVKop03pWpZ7qf7pdqhIDmgIPnehSOA9XJlCO2HTxxMs9PEuy58ypontnyIOge3+9c09Q2UhYuyrmlXBls63loBVSjwKgk13fGJ2eoVTnX3IJsvhsNMOcamJqDrX8BeK80UWXQd+K6ODt6UfaVbZfnwShLsFK3N1hjpvX4zFB6zSdvXQ0L5T9larobqmp04vg7sX3KGjuDd6vGI12wwjYwGePcwoHW7r86wtvkhquxVuij0j8wJNVra+TZS0hrAFX3HQfLros2x9cfakw0Skqvc89jBCM1LRcA7AZaExqnSGYg89EWolDc6BSff4dv8nEjVl8REwFkaVD4ETkpSnES5Kk2FS9Jqgnuaij0XtfMwnfZJGyZmhSqqmV9qZzofFoXRiLlwkFXQ1FdVbKOaRQgRbK4xsoBqUOUQBjLaVjfyV3w6Kleubcx4adiNnJoW5670IF4fMTCAxRRKzTbg4RkG+rlqZZr0g8TH31YXDNfFLDlticMqNCR7eHjPXLXtnnZCsGdTnn0ZB82t/kl2qiw97rvYYTO0PCI7N+zI50mRHqGJ+l2/Ld7G0xreELJDSM9nMGbosxB+3W+iJEMNmdZVdTqMkkaNzZmFe7H2mqEj4/PmT3qdw66Tw8l6lxrOKBwGFENCSONdAPiuLnZ59l4mvvYZi0EK6k2Ldbz/OkmkBUmgAoLzbWkWVdqB1tTm8mxnrwG09Nkp6zNbpCpi+MyODotdQcqImtPomh8fO3l+DbDrHRkw/JcXhwPmuGDkgCupP+Uw7ZvDevKNFjhAZfhzvTlSZVyYSX94LM8YHaDzqBy/R4w/k560zGs9B1xnuecV2JH+zn1VzEal+4FXQoMBZHBCiuzc/Jo5S6vCDfpICZKLmwuYlVx2pu2qvyIprLAO8JcS3pq5W+qYUhl5/VpXNhOrYd/p4AvAvMhNTxxha7vQ9gRPryu4+E7mUcxO+k4UMuUIKxfDHFWc5lqXnzOXa1gLf3lGZC2IcnYTZuwABA+uJLTPoHP1vJ5ufvmBBCg+ae55bI811NhsnhK6aSQ9K0SPijMDUSiulcDqLhFv0EmtSo0/Rxr7pc7QPC0Ed7jKymMpGq6MixvQ4i1zhl7Huu3i7q5raQtQc+eONkku/fsNGCe80t9UsLMplHbQjAZxnab7ppRWv2obQmKJkn1PNvG6J2+8SloaedleoG0i1woPiZbNy9JlLbZByI1Z0/NIz8LNCLcUDk/1OzBuW4y16Ji/WbmwIZNyfYjonNowsEXIbLgemHmeZ9PA9vHkzH/K4UpkAcRvq97AJGA55Y6wkfVDEbps30PcwINDueaMG8Cse6WPtlZVGW0K6u5NtSJliduV4bQTDAOX7kORIz5rsfto0926TsvwQRWD46Zgmw/gWDYuzTah+RxqiXi91ffnkx/Nx7mZrKnZQLMufU1a+XxpoHrQqPvkxP8bQJ7BfdzhmfzP1/ZyLkNU6ABK5dnZOPechD4FcUDK2EfQjULvk2Ui5SaE1sz46oqOdmpcZmAKcNmtVXfDkW5bIeCDf27ts3Wbmg7yNPSC6dPZqHlBLETF8bdPH1jYGs9bI1KqonnW9hqdtM+2WCNv4WpMMks2w4iHRJEDU4XQCPSL7dtwsmnDloOmA3CCp2ejzWPSCccZsle2z9MVsVp+fUXrZOLHRPyLMjdJqbmJSc3S9YhJK+gYs4AlamuTrn7jiNC5tvXBbBnpivIgp4juLh4dQiAbF52bNsU1rVI1+1oCtteHunhVb6JUVhD89myFdTc6oOS7pimaio3TTsFhn1vOkDFCChk0R08OxCY6C6VH1OYNk61smo65v2XAKi5zrnm1+DgExS27Ts1p/MZU30HHvC6RiYM6RzXr3KzEGiS8KsKwIXRQ3PwM9qACBnlhvK1Q5MU2kksWf8jzwzKy4+sTsJKtx1kr51GW9fMlsrQ86MyDTV9HjaW3bfUGmAWx6+HAITyl+MXxbzD9BHc1F2/FX5HOr2O4LBBDqp6yL+gbOpxv6+7pzFD9EocUdlXpRTg9ycRGs0gq0Hc+C/I01aen0j8ODCRLcWYa+XFawwf1wtZzD6Pb2bI8hYUEepcS6BSD1eCAWaO7x42zdxdjxxrsMbE0qyEddD+sD47LxupvCPUsrDYVPL8t62ZUbWpTmRqGsbQSfq3BGkZdIN3eUvod6ObvfrThPUn6vWglPQuWAnS/ETdEFJtFozUuQKa4v17dxmN0UOPdcrQ2Iy8/KZaGeq+LJvgdFqWwumUWoongLppvslFJuPvH+2EUFpsWUXBPKiga+V7T/dIYy2EK4DfJDYDcqlQc1NUvRlpyScM14qvpKNZCdoE1EflJfvyMiaU2GbW2wkWXnVOjit8o86XdO5j3peaLZtW5GAY9F6dp6lAQ1ygwrw/UzAhXsMkmkb0VfnWMkMCl+nCOaLM0ApYKAQnsAlw45yDMHR5VdgG33MraVvQ+PA95MPRUyQ1xOYUjY2DoMr2oQl7v6EK2LV92aGFjrVvvi89E2jYO93ragaaHC2V/qsJAVG1PtuEg/M7sF+upi/V2ufcI5N5mGMptScXcF9VYUHSOZXgrbu7F34XiCxdWw35huSkiNbrhaljFNc2rl8nFdAAraS433WlYEUdhQlUhgHW9iN6lH4smYwAoubtzKUBEHPmy507QaYKDdyvUuE3JwO0JgENaxujKg81VGcGrCgISZWLxt14gk5MtplHidMITsjUysJTn4aSqTnE1ma42gkVTEq7fw3+FRqFlAmtitsv+9/c7LJhM/dpmlzEnu4pmQ7JbZeuGKet3RBkVDn/Pw+3GxPNzbtL5TtP9CApYaVkj7XIZti4fYCF9m4WbtJsxxMwI40j2mRd4ZA07t6a9NRmPqcnTo1CpT4shfAkHyDtPtheX3b/3Uarkipk2lafh01Ove4bE7Z1YHgiI6YfXzuebBrEN8s2jorpfpOo/QsDD7oWKHzmMG/d06K2Ly6Q8L3X5v1ZafsJVAYAfAsqEw7sFXsTPCWrUfR0ZiczpGw53tFrTuuarZqbRHVRflJzQWDGZ+2og0y2z/0mfB/t88r3ou9Syv6wd3MOjEEbswlr2JYnVPOfQvK7TEX/hbWD10+NnJWcyRrpu5zgVarejDxioEgfgfY1C4DU1nIRuCgLcVBSybAIQc7zU10g9oMGghvXOmDerq4ecDYVyvqGhqTTv9v202fOyXYkIdWgAM5xkj3mgoIgB7TuuQtJD4P67FtXDPMtLViTNkswQRfzCLFUAthlEqQMAvx2dHUDBINGorj0Bdeg6Lj61gLXXmDhVt+B/zWAXywv4WzLvTqyZsUOufMBD77YZzvXhlL1xegFBRY2WNGNzHVk0s7wfQQr/JN1sNBRjWYlTcXuc1rNZH4ORtmcaR2VQ2AddAGIbQayU9drCgEFRZnYVNh3hidf7kLm1ywQf43BHolEWOvWJmyoDFu+cVeF7AedOQvH5Vs/75A9m3HCGGuX3Tu2LVncR6HWHBiZkTtuQBZTkJCR4+UC2BrPtY/Lnqph2dm4w2i/+P1GJmbk6eeHpaEEeZm2b5GWVtSHE1VOQbn8AiYnN9OrPRnTASvuN/1n+M9UF83JLbsrZC00O3GLCqsJzB3mNioGX4mvHgVv9yCpGBORUR9QGJDkLm4bot6vfWebz59H1Af4EDjXWews2pmycYcdHqK2e7RtSsYAJivqEnT67hxwIwtXuiZssGKbmXnK55ylwyK1ufQROVhfZczMNCsznJn+a1HBAvvBTZVEZ3YuM8olJYhTuWjLR/6dHCGqXSCAotmHTr/UsFDbq5u7/S353ZnZnGUYzqNMGtq4b1dS3um4hlHsa061OAcztnUOY5MPRtrBwWFpbWuXkuJikIeVIxt6mXEw3VG0Xc4f7Zae7FG5llMme9YiY+7zXZJbliuNtyfMsrbG2T6EavLWKKYf1sMN/vLQqKwZRFb3/Fz460TzwyN54wWkI5hDeHce/BSzodXKhixj4YGE2pccJBLMxzcpKasARX62ATIKbnxuDfyNSRNva4wvf/SbqY+N5g6KurZS3Wd8mWBuvDqY2B9fniHqipW2zZiBCTIXkjDS8ZuapLMLJKpL6idIuTwt86WwnFThO0F82IeJJWAlquBQ7YUKTb4w6mLQhewTsr736yI3uYoWqLapwaGQ4EK3AU6mT8IUBBMI7Sqkty8XH4hzNq4txAQX40j6rpdvTCY+83GiPHuemUCnDcItAEJM5RjrmxTUmjD0Ue26/JPmmksAKnfsrZSeTgiRMqTWTuGPoplJqfnYta5I5kfbZPuuHQbosS7j14K6Gi1SJyYyPA3Qs6VkwJiVKFwIDrtbhqQYastSHJQHEDo5DQG6E6BhGj7wBX4AACAASURBVILgiZPBiQ/Zt7ibqn73Z84Nw4dmWobhO7O5tlDuuSERkRS1UOifPXfB0PuTA6cAeXrymZ8JoLerG7koCEYwr8jNYtvbeWJ97Pke8FjAURMhoXXSYjRI17s0nbso69fVhfLGXO92ue9jxM8sKM0n+7AJ37/6qeXt9yvpG+XCvlrMT2yyOueobtZCLQs3bwpOdWj1+bMo/8g0gE0ZNkeuO3WaJdhhcQ9mnN8mgg+boH3d1jpThrEughNqWVh/Hn0sQHVAWaZmR5o3LmKTrQD7MEs/BPsI/ER27d5h7rXlXBjFvjr9RmX/5aZHrUUuxpBrg4UaW2okBgEY+vr6ZHrDnByo2IX2Zsn4+XFzT3drX3Kct+7bICUbgh1QOU5dyB2mfCr2t/QBPu4LTU3npLauAbIu81o6jvcgMhtfuwbnTzqZw/GzBBFZW7YmiN9c2f4caBL2biyF3Ehv1Wl6h6hhymH7cuvVbjl1BSlOcork1v2lGdXWxOmhb/+1267g7xgI4JSpNlk/pxoVTpw2GFeuZZeReJlmJe6mYqNPN7fPMoFmPN7XyNPnRmQ9kPjGBW2A3se6VPNi18VB6MOz3GxqirHhLkQcMURQNSsrUYlreO7sXI5sqEnMwM4BUJljcz+4LWHzpINjNyZ0FoTGPJz2TlxN0GRvqsrCKQQkXNeypXs00ZMjO8CzMjVntB79+K0obx6JGKEdml0DErKExiMPK6CqDGrAisVcJwwJ7sFpanR4WNYsqCgHhoYlL79IpufXIKvxLHhN5jEG+Ji4PgvE2ts/YDay9Rs2YBPW+CF8cwjkMvBx5IEtlmV8fEz+5/fOSmNDnlTmT0hV7XqjDbn/MBzzFoCU/b0YBbQFTLAbt9VKIVS5zc+dlhtvvVfqqxPtv9TbKxeR/2YzstnSZyVMaIY5Suq7uZk8dw7OhwCGdJbLlQnZWAmgJ9OyYUODGetpOvUCrDJr8wxC/hRwsA7OEZrECECY6VTm5wwQSaUZYWLGbiRey4eJkc+xDgrntWurjOmFfVtXOiiNW8LJ5rQfmQDOBCrsGwHjr3KZ6JiWkaujUnvzyhz3wuSHOwaUVVewgTIJIZ3n+XdqLJhXiYWb/1XMpzHMkRH4NSyyVkM7gu/M1BhBhyxOHeYjugr2a5ab1i36YvG91EAqAaYe3oLChXXu2/wv2hdGJLFw457Gtx7tHzRzUflT9D4CsuGrV+Wemw4sGYawdcebo4YLMzS+t7cvyVCtL6KGhCSDCniOnjwttTtg9pkdk/2libxE3IBnenC4ysqVvs4hKQdRZBAZHNtD7ZKPT8a3bkhgVlZRFQpU9IAT9eCcak1x7W3ZuEHW5C9PdUIt+1WAcs2SHHdtqikoCq0+73V5Wez3kWBOcw2txPGXdQbJrEzIMtZPEyhBunIOJfuRwMQGpLBwXhCouCAxCVbC0FvYB+EmAyXbkmSIQc9QY7F3R6EhZQvyHnfbwwnOQeOC0cnoqlttDYT9bjdEegJAgim9OekutI9Bc5KD/9YYbQkBFEGEnW34qWdPysQ4PKl3VCOZ2hoZR46IsSsLyIRjjFTk0yVgPh0ZgbMXiORRbwEOYLkzyO+CKN5p1EekuBl2UqJ2Fm6243Nr4H+B0LJrOTIxXwBzC8xcyDnRuKnUROVc6ZmQWmCDepCWNdSWSz2AjY6X7WPAcOLJKY4PqeMTFPbTqP/Gm47IL37+qLHt3nDgkDx99El5tqMIPiylCGkuknUAAdCCwkO8HO2DcJ+BQyRUpjQzzc7OSy+ig27btw5ZiDugWcmRm/ZtlS9/+cuyd+9eOXjwgDzx7DFZg/ft39eYzC0RNLHNqRNj4BMkvPbUyQHpGJowWgyaetYVjxn1t5m8AEOFsO9mZ1Nlm5jReQBrOTiNElyw2GCEY6MAJk50QpBD7dD4nPzb/8/emwDYVVXpwqvmeZ4rVamqpJLKSBLGQGhAkEkRxFZR+znbreDUaitK/904PHFqJwQcu9vhCQqtKMogICJjIEDmoZJKqipVqXmex9z3ffvedbPr1Dn3nltVoN3/292Yuvees885++zh22t961tQu+V9vWpLqS+XUKQB7jXWbEDHHS77SDmsKgtxZ0Z6D9MAYizRVH6jjXn+PjMMXZ36gTmib14bHtUSoYVDQ5NpGR0bHYVQFawHeN+zsDbEpaGPAhjaaSec90JRtBPQ9unHBmIcfX/L+jrwteDGDM0R9vEaGqzf+ZXc1+M5wTJtgW1N0fmImyeCFH3mSOk7eAzP0+fXscD7y0ao9QQ2AKmwlKbC3VKWkWrSPtBVRVDEcw9DEHAFSNZ0Xer75Vwaja/id25nrpj1SIroHDM839aH2dNw3ERsZGPj0jnZHU5oSOBFa8HAHkQlZsfJijKkhUg7tYHiM7DwnXN3Tf7hxrJS41YnkKS7pntoUAox1rVQG6SwuCQqUNHjuXinwxq2WC4I54LDR47O4bzYfYrWFb/Zm519V0F2NLCiiTO9LDC0qDxZT00rJIvNXKCZx88gt47x05dso4M9D6lAY7i6kNtHSmEJDQmOp2Ih2lDsHtnmm7MS6ZnsDMr2cV4PRkvG9kODct4GuDCy5psL3SZaRc12FJDbPdkWln2NQ1j84K8GMJmdRlRCyAxEUMJCEurmlVkGuJiJFxNdHzJQDlJQCpMTF//2jk4DVIpScmXdWfMFifQ8NTdPDyZIPMBKIvgkuXAf5hWlSxvG6AgiIvJ742X1GYWeu7mBkRm577kO3CsGLnRgzkKuBrXsxNingotRbrHcfvvt8DXnmWzGTKY3OpturCP0505PT81LLNjROxK2nrAO53HMSrxp8yZkG94qL734Igi4K+T5F3ZLx2y5vOlvIrPOnYsYQcDju3uN9s6mmniZ6O/D4jMcnNCSEgDcoOUCrsZfS3liZ48BVH51XfwMbLdno1m6qalF1sKishS7RPsaw1jkj0H5NBnWsgnsblOxMKxA6Df5CbEWtagsJNJHCa7JPZDiRx6nQggYEjwRhAwPj0gT+FBxySkSmIJtOBTFxjDfbLjzyDcaAIDIz8+TwcFBYzk7iJ1wOnhFblYoW3SNQIWgmWJxdMH4TfDoRgJVq7K2G/k4XmHf6g7isRpuTeE6lgSArEBXp2xkJB/uywZFqoit16CFdxgcmNpVNcLEesyF5XSNLmQnTFFDFje9Iqf+DhedwbZW2bCqVo7Ptkpdxsrw/Ml2yotLloa9PSDcjkjlKrjAYWlm+DYL3yGfPw2ANDk1VzomkuW5bkx2KFuLA1KRho3GBJLcBqZl16GjsmpZaUwRPS+AWE1OUSSrmd9+PsLcS4iwrK2tnjcO97cMS0VBmmdCwmjXMJFTcMV78Xb43rmuroL1zynEauZltOE9T7TJ1eeVh9evaNdcit+jzWnse8wJZcLS0ZfBPoF2UNA7QetguHAf2gH1+kLMOyH6DzOWMzrKS6JjScCKIm8l0LqJaVFTBbphhivBojlszl6XHSaouTWETcxyTtxuu3U9nsTRCTSYM5TWqK8erEe67jRjXtPJwyQfxKI5BRJjALyGSbP7BD+la1ayYN5YuzbPc+Fgp2Lq+hymDAi5ssYQ1psMslY/MhH3wrSbCpfMVHsAio/QfoAlZlMtOuECFohYOpwbWEnNLJRHHn5QHnzwoXBVBCDXXnut3HvvvYYh/8fH/iiHDh6CImz1nOO+853viA1Wfv6HennLq4IianQbvSMkqOZ1j4YnkJAsvSOTRh6fUT1lWf2YvblopkpZSbGZLNmGR44c8wVUog0ev+3ltx5VzK3JmZJNa+ZzSWJ1ozrvzxDlevrNYhRNV8fvs+lxnOD2QViudlV12KoyiXF5qP6Y0eaJRTxQOSoZJemSBteis7iF7XP3bHPMOCEfB5/o7NM3ej4KJz+mMiAZmlY/RkVlArw4rUI8rhF5k+i+iwuRKBPwbwWA2P6u/rCeA0NfaWJmGCxdRizkgTgtJ7G2rfN4Z3/igr+vs1c2wG3qzER8uOmEsVTE0v7KqXrduWXzLJZ+3T56z+xztGJWV8PtEWo7+3mcvBe+W2b0bmlslJPZU3JO1RYT8ePk8SjZmiq3LJOwWickxUsR5tOZuHz5SXOy3LYPG7mQG4DGgQ9tEHnf6hmJ72+WDFhelOzq531oSCyPJRCga3CxY4gbByaLXItAA7vw/T6LTOLnI43EQgrPZx90RgRxkR8nudrK3O1W/52PtcgZdfkLdkXZdS4E3DrP59gmcfYELJ1O+Xxqp/Qzyzg2yOHSEoz2UdcP31cJxmEki9iSgRWnv9bZAHw5eowNKDD3gAuQFpbC9nITRHIhsAHsTsndR1JKJhonES6PUwnt6C45Dmb75CB1WtIkUJoiJ1OA5NHQpqD94vqxyymCNQYoLwHm19p0CMllL87ERlNmTdVyM/C4YGyHQFZcGtn28L3g/1P7E2Tj+iBxdLEdx+5ETrDy7N5jcu7GoKWCHBa6d+6443vytrdeJw8+9LBsPXerXHLxJfL3f//38pnP3Igdd+284x7/85PGsrJ+0znSgN3/ppXB+6Y5mtEzLPXHR+XA8TGYY4NkQxIJTQF/ZHwqAA4V+CCpI5IFE3F1ZfmcSVr7BjUl/lq5GrzHe6FjsxyApbo0uMjYixOBuWbWjWUi44Tf2nhcqldUxTTJ0nJQBteK2w6MfByCZRazeIP34+b+oauTO/tDyOpci5QBkZIfMjR5GJFxblmU2b9Z1JVAHkQ3BvmqAiqcnkqloVlfZ9A3Xq4UBVxoyHeYhP5GBgDOWlhv9gIw0JWsZFsKRnJu4cIWjYSqmyONKIpk9XIDvy+2IYM5IpKc59GqkQVLLiNt/BZmWL709CIs/gFwsyiyNRPW4IlF/ZfRPuwjqxht5gJUIt0PNVfqe45KQk+iq/6Lfa5m3h6KOynF66vkO43p8uVd7rV/erPI9TVDkpc8afhjfou6GRSo8DyzCbW4kH7rso870tCErPLV804lYByemFkUYNDcQwykYKqZQ90DsEjERbQM7TvWKnuaAvK2i921dZZyDfHTXhwXblmT9dxIeirkp0TKhWVff0nAip8H4jHsNCNwPZD3oQODUSqleYmyqgruiUVk1LTvgZLzLC81iwmnpTWlqaUVpNcpGe1JM5aN5PwE05G5Q5htnpE48AMC6DCZUG6tg27AYhG5fT8U9Nq4Yc28ZuodnpEChGk99xLC6wbBecH1k/KS5Ox1xUsCWpxg5amdLXL+lkq588475dlnn5U1a9bI9u3b5a1vfQv+rpNvfvPbcvPNN8v1118v99xzj+txhw7Vh8HKrx4/jHeXCmJgwKje5mQkmWcsw3cbV2Qi18UpkEd1XZ6rZGCvCCYdaH7Ail9riN/+GctxCliqoDmzec3KmJQ7va6jC3gNJkY34OF2nld2c21H8hA0U7ae79ZuhsB59Jg5ZMumdZ58FgKVQbhX3Vw/dOFo5JVGktB6OAkQNo4FNQmEaIK4Seyw4rDDPpmBzNzLy5d0rDnbiBPpE39+RvJKwHsAUGN7qTDbGO6LriCa4qMBlUhtp78RNBIEeS36am1ytj/JnCsBUJ1cEacLyH42J7GW75sRkoxG8pt+QYHsmpDVIFawwvuh5kpVXIUBhRnp6ZKTkxXRQsRggYOjGXLB7xA6rMRKx0ujheVPr52RdZljiDBzl2R3vmc+P13xBMRO7ZzFEm+5+U2D+9HN8kXQeNb6oDx8tKKuQHttMZZDWCMKwFHqHZ1ApCk2FOhDXoXH3/34iYjuH2cSyGj3tdjf53FR3CqE2ycwCj5a8alkprFqHL2iYEWfIRg2iGiN0E6Lu/Jc+K2Ww6S8WMDCieCex1slJxW7ucp0GR/olTgQrgbjkxFZkiZ52amyojBzQaTFhbxUKssOYoKsLJ/Ld+EzMxSakyUtD2XljOCJl+TJBJmCtec0HB8yTCzksuYcJ1jRit70pjfJT37yY8NX+fCHPyxXXnmFvOY1rxV+f+6550KuutRwXNyOU7Bywd9cIH9+6nnkMQlAtTIOvuecsM6K22LInTv5J5FUdHl/ushygihGLotXWt8klsZW4i2VdDvau2XLlvWxnD7vWFoh6OqIxR1ggxUuPoyAmkTkC90hBAwVFcvmacm4Td4EK1NtbUhMuc4smsqboUuFJGblDqn7x2lVaYALhtdzW3Tt96p/j8NkPIjFdRBKnuuLFmZK92psggbVL+ECzHY5cgKWsJU1JnRZLakELZtLCw2HQrVSFvMC3dzS0Xa5BHhc6J1WRCWjem2avKKAbAu227PwenxPJDSzlIPgGod2YPELVpSrQ+I35fcT4hKlICnX8I16egewORyXGrjf7Pp0zs/KypXtfWnyYiiivAH0wV81gr4QDLoKl9u3BeTvKgYRfRkUUItWbBcQw9GdXBBG1SyGdMt35Kbvwnr//NKAvPF8f+H6bDvVHeEzEVi0IYybmxNGwynp1hkZR/7MwYZmOdKVZmTzI2laebXVy7G5U2XhsHfC7eLUHB2EK7AK7uLQ/tUtNDnaO45rbjseoNaUZvuNdsJS/s6Jg2x6dnpaWM49LQvm56SI9+LV4E/u7zG5bMYJhJImpQ7+sJKSQnSMRGnuGzbuHg1pXKpniDYR8ToEK52dPbJqZTBmn4UTTXVJapg8S8Jv5wDE3UKaLsuXB7kvi53ECVYYvfOLX/zCABCWiy66COS2NHBRHkT7lBiC4ltgWaH7hxaXb33rW/L4438yQIafnceRy7LptI1y3rbzIP4VVCGkz/uhPeMmh5Bt6uezn4C/dxYvOAs7E028Fm1SZLuOg/PDCfWvTSra7jsmiukgyGQjI7K6BK6EReYo0gggP0kZneOA4I5h3IX54EKBaEqA4TcSSkNJGSYfP4q8Okkphveh+i60clFrgxP2dGNASgry5oQpK7Bxsx56jTUvK8NSjE19HnJTSHplYSTNZG6exIWix7irmyaHBgv1cuTkUVDgZ0wvxT1qHbSqaGi9/U4jRc/R/XCsY9yTL8F6VKlbr0OrXTPIohMkAWemYZ6ckTWrgnOSAolo49J+brXkkFDcMIaombQaI7hnEjrCtdTa1mFcOJUVkLwPubdGETiQmF4gx0aTBFOgKZtDskn/BcBy+/5TV7j9fJFr89okIxT8EK3N+QyHwPXKxcZ0FSQH3HSvFhJVZ1+XirirV823olLVtgrzuV9rvPYxDeVlaghmXLbDdZ19YceuTmkfC+CdFy5YPXcp+7ZrGDJJs2otIz2FexBizb65/BS2aSxijPoO4p7YsT8wHAeFufQkWDXSjCmRPj+/ZlH7ZXKXx4ana4XIkPXUYcKINGmaLKQ4jonyKHZWtyJVliGs1mvgOBucC/1umKWZu2Z5wSTIdzmSgsEwQJGmgQkJwK1CE0V+HglX/n3CzoEZy0B2DizbpfHU/gEpzk2aw6Wxj7/v4UYoVSKfTxzY4oiGoC+THYM8CGaLzsFgZBtX5p6aYN0GMgnM+YgCUl0U5zGM8rHlpp2fj7b2ycqKfBMN5CZLPT0FddCxYFQVi02wVWGpbJiE84uKwsJ20SYc/f2/A2+F96oLLnOzXHJa9oJUde028QodtY+h9eUY0iukUUcH7ctwbrWkLJbjo5oflTBJ06Jlu+S48JRMFMtJhP23p3fJho1rjMLqIKK3SNIlmIkGjmLd2ameibo1vHJw2e3DRYvjxTal8znqwTvoBZiLh6IhwyNpUaFLiiG5HNscZ35db377caTjuKAfBvhTUjnnzhxs1ChoZwQwseh7uXOigRVeVwE/1ZpZ2ju6jXZLOpRoF7tosz5ar7jZpF5NYS5kGMZhEUwrmqetQovbNPpHefkyGU0vlZ80prqSai8HT58WltsAWOgGevxqkbXgtdXXHzDWOn0mP/Ow8kC8dF4W+v5IJziKXGjr187VPfKru+IknTNkPQsBDQQqLM77VT2ShJlp+d3zffLarWULjj5a6DPreexPvH9agQY6p5DAEiiEyeNWniLXB7rm8ouMCi2LZU0pg3GCLi+/6sX2fRs3EEOJ6ZKYgebIKAb6RC5yaBQETYN5mLSqsDB6lb37eyUXZuPxzCQoqo5I3sk46UcdLIEyhJ9mgb/AiSEBYYizQR0PZ9FJkRaH/Oz4OfyVQQyC57B7pdWBGYBZctKTjQWFbVUK/LEWstXDQ1A5LQtIAbINpwLB5xWkSybDopagLAaRcuFmoWmfirEvQj/lrRe5mwxHeqaQb2NInsczL1+RECaXMdkZAaBtaiOYZHieVzG5es4phF84DjtI5EOCkF0hrBsjk6MyzOikrBwIzKUZIbvxUQj1dB6TtXWroL+SaZIYTgy0QScBpETwMZJTMqSprU8GIbefgPeYKf2ycx9gNDJ4jk0F+4kmPTy9fFIK4L/VPDbOtAqxTJRevvwleKVLWsU9T7bK1hVJrmGfvJAfsbN9ILaWIjt2pDQCqsZLUKKLEVVFC0FeTTIhuaf8wQt5QE6O7QgbJhHVrbT+sUMK1uXLQNyAtLR1moU2l5mCIyTItOuJFazwXOVt+DmXk+lR6Gy4WSQJBtoajkl8aQnaKSFMSLXz1XBDQC64Lhp+hQz9tLU9hyi3x9Y0sa9F0EjlXLrE3Z6b8whTZJyzxnv8HzrSDDDZKxXLgnICC9XrcXs2AhUK7RHoKe+AEvwawuw8h8kkZ1Py5esHkiOSaglY3vqYyLuABd4LrbmqtHHZs3uPyaLsp4+xjQn02G4Licrz08dowcxHqL3zfpjgkDIYbmPQWS8/azTaWYh+ZNE0FHwGgmi6ishhYelsa5Lj/UW+XU1++qPfY+jmMRE+SPBqLCRa8oFAQmqzrnXR9cPuaQm92RZMv9e3j5vHWeGE1QOF2SnsoPoKMHJxMU1f7RaO+NzObtl2RrDBtfC4UZAuiyFwRHeCXShaNj42jN16ilFXpQrpBBZiipLxcx/i8QMyIsl4o0ZZdn+/IeCuLs9C4jwQnYBCKXhG2XTqM7x4AKGvKKPIFHzx5vlM+4U0SqRz/HRo+3x27riEHNnTinwpIKAyuaCXuZBgJRHN9QQSCbKkF8LKFQegmIIcQHgvdklBgxUiDLPGI6toNwTdZuOY0TQY7cCdJK+rYY3cDfcBtBw5AQGnoVSge6gGVqaazMssJWljcvHZK2UAk/yzu5ogWpeOQRoHDhDE2qDVwlKUcRILbIHU4d3c/UyXvGFb2ZyY/8US2xglQRG4WDgcS/2+/dTHyfuFXd3y+gvm6zFEOp/uE6O0Cw5Bc0t7xKgYDTFejZDml4vHwwWdSq9eYIV8lcxKEEizFgeK3IiGfto52jHRQnbZn5jojcJrY9gArIU0P93f2k+ZHdlNOTPadf38rmCEgHM/XFLVNSshH3MKYHpZU7j7dmYk/v3z3fI3G/KxaTsluKb3oKG2w3CjrgVHjJYUO9Grn3uNdIxNZLWjqCKBFUOqHcuUC+6DKGYEUu3vrwS1ARv2bOwxE+IDck7eOKy3w8JNi1+9JS6uDE+PZVMUS5soCT4fwn32vMTNfgfWKzdVW+dmd1d7L1xmM3MySCtI4X2rHD9MljLQ3oFN5Ap5bO/ogngqbs9m34/XRorr3L4D0MrJwguz35mfwFgCFWy4pRJzdwzRPs57da61EQm2nUDwRyaHpSo/07gdwgMCCycDFDlJTx+dkLO2zRUDYz6ajKx8mB7b5bt3fFdeeuklcyrJmzfccIMRKWN56cUdEPzJMyGy9ufKyirkauiR450TSMw3KuuKx6FXMmS0TzaBABiA9Hzj6IgkwGgxBN9ry9C0SdTnJaDG+2Fxs+rE0lF5bCxghdE+T+9pN5e47PSSqJoBg/UjklMXbGdycCj5n5MevPdLthRCfbbLWEjszK2cyJzmQ3bGpoERsys17V5ZagYvd47JWBxp7iag/N2zHWhTqORiZ85oHkb1ZCVOSp60y0RqNdIKIMgYrh6ooJhwYxb+/dqzS00Uk2rWVNWslj+81D1PZ2Wxuxsu0I1NrbJq1YoFTbixvCuvfuC3DrqCarIHzAIRbRfIBYUiZiQbk9fDsgVuFdvdxt23ghINwaWr5eUCKrwHdQOR5Kd/18Byou4dghWWpciirBOms30X0md4T1xEOCdF4w2wXXfsr5d8SKlz7PA+CFLsHD2xzgl+jtfn3A2dm5zKZdg0jMuWsmIzLlW3RIML7Dbhe7CVTikc+RQ2aFedDWlsq/A5GuDqSoFbYdbIUSMFwSI5VF7PRVDL6zEwgCJvtPISrFSlVM/R0dHzU9Oz5N+PpskNTwWtsF7ltm2I3qwW+dZekb+rDcjadKRSmBwzZO8OuLHcwoeddam7YiFuBtbl14reCNmGGVINsCatWbPKjBFaV1Ty3mveIBBpwCYxEZvrDSXztbs4tzfDklEMV0njwSNy9hkbhZwYUiSYnDDSfOT2m9c483oH7ItNsO73EDWGAIef/h0+htkjYIRJQdQP3VuLsaY430XUaCCGnHYDkBQgFwR3gD1DyL471GEGBcXTAri5cuiV5CDciiJoCVAezc0vQpK4brnm6mvkiiuukLe85c3mWf7jP34szz//vPz2t781gOWf/umfILa2Vt773vea352fmY8iiQMvVEbhBurqHoRmSXCgUm11FH5EcitYaLWZQWi05sNxa+TR4b5FgRa/ixe5NNQaufb8IhmH4FInpMH97g6c902eSy/cXEyoyASGTA/QCM0YTngsNQiloqWFWgvkHClI0XroLmInzEXnoR/8OFQvH4drbQvcZqtrS4w4HUX09h0dMsq5K9Na4d9eLtsPjyP/ByxgSBNASRh19YTrDeUZahzMgAJtlpQgLYAW7hRHcS+RXIhu78fZvn5CmLUe58Qe0yBzOdi2DLFN6Y7zWgwZ3TUDF1vmyS65YNtZnpc2CqToD7UAHqoBYe8CGeZOcis1UTT8l9aX2tqaqJyQxT6vJtfjbqgrlBaiIrJA9QAAIABJREFUHON6jsz8LrgQIc2cWR3M7uq3+F0E/I4v53FcQMm58+MKY2RaLnSPFATwXC64ZoyERCv1uZy8GX7vZtb3u5MnWKkC+NYwZ15Xw6ndIiGd7UarykUb8+fI2CuYJbcD2cuk41jTvHB1v+9pocdFsqz4BSu3nkewKUKB8Y+vn5bUmYGwK5zk7gKsGbkelmTet98+5vaMCz1XZTE6JnKRVy5DastSIgIKo/4LwbeNiFji+Gf/olCiZiOme2g9DAPNsKhUIVIrCa7732/vlmu3BakDfvtZrO+xG0EoJ2DJGYGrX9rnE2J910crTMj6Qt5VFTY7eRhTkcal37aPq2/bF5gITEh6QqrkJ7q7UcDvwU6wF2GqYxKP3DfkopQEJiWZ2WtD8td0zbBQpn71mg0mJJao84c//GEwXw0E1kgGZDgsAQoBzKc+9WkDWrZs2YIkcikm8kQ/U/eD//3mN/dJG0Iq+f1bIV5GK0wPcmgQ8CjIYf6b+sNHwp+pwJoOOecScADczo8VsHByskukDkOy1TPY+ZBjY4eXkbvSCyl/FYdzvny2MXjOgsSZnoW+aiq/XgbJfmqYqGVjOidXAqHEh86TaaqlX5T3TNLtU/v6jVhbGULFD8MFlApbSXICFCkD+RJ/EqTZkylSnNQf/nzN3yyHGyse737STLAUy2ttOikXIVXCbzFxMjXAhpXZJjWAXRQwxRqKvhiw4ntA+TzQHkQU9GJGX7cFjdU1doCP1DAspaljUlxW4kqgpjhgJgieXtE+NHfTzenmE/d5yzEfZj8jXRV8z9yVepETVWclvRCcsBgAi5sL2Q+w8HogneR1LEab8Ozr25mFnaHWOtbtMc7v7Nw4znuK5n7SPk2rzmGkOijBRkBDk1XMT+uw+79blI4zZJngdwzAkqJuTBVCIu26tcGd/itZWic6saFJkOLkUwkf9fqxuoE25CE3WNIYSLsjcxY5EtA3QK9qMf3Gb3/ysvC5aZjQqnfvMx1y9VlFxnruBbgJVPoBCDbBoufcqKglkxuFjuOtJhJveDJRnjnYL+dBPZ256l6OQrL2QCPUnItB+bCARszXspIRUsmelqHFhIq7XT+upashkByfhF3ztPRNDyB5GMypgbmOxa6mHCNbf4TCahhwCQgB5A257TRTwDuhZWPDhg3y7Vu/LdTjGIZLh4OHobS/+tWv5Nvf/rbc+fOfy8c+/nGpqqqSiy9+lbm3//zPH4c/l4K814ioB0Y61NTUyIEDB+T73/++PPDAAxAeyjEA5/HHH0dm3EJ5+9vfLjt37oTV5jnDkSEg+sD1H5ABRCu4nU9/4+hwkJuxlIU8kUdf7JcrzyyUXJfEUjT59/b0SU31fOVB8lXSQByOBFZ4rxxEf9gBTYxQevkyiuwMtksWTMu9sDLZhcDijLKgjgTPIUGZ7hy1lpSXnZTUzGTjFgqgnScngmZa5McyhVL6PFdzPfA7WnCajp2UtflDJikiXUdvBFfF7Xn1fqOZ5iO9Ay/1SK9zuGhxks/BgrvYCdt2LeyHsmSkUHJavxpBMOfGPCNxVk7iRY4yqgMg/KzVOTI91mPAuhdQaWyEWZlKry5KmUvZR511RTQrj5+U0RPjkgRuhS2pz3YZRWbsREQQxgJY7Gu7Ea+5YHNeiWX3GAmk8DeNbnRrQ1okGM5rIp2wsckDB85vn+G4oD5JtAgiW02W2YorMZcRwNOaEgkUer1zBSt0kR4GuOV9kzuhFrvFRoQtpK9pUtUTk23hpIZ2PbQUTiXlydf2JspXdrtfgaq1H4FMUWr8jKQFkNAU7h9n4fs6AWL3Qi3U0Z5toS4kjqEd9YMyjfvbuDLT1frDzRtzQa0pzAtHwmjfZV9gqhcKyxkZAERiBpCLrhHh6Zef5Z7UL9qz+Pm9GxSL+hasg+CWLLrQmw2+JcfvYiU3vO4lqhuIJ3IibkXYSHpywER/KD9kGIuC5vrRC6SmZxv/8dlnnyN33/0LTL61RiV1DZJe5RaWyAsvvGDk3Pft2xfVDaR1UhqeuXY+97nPGd4LBcsIUKi8eumll8kll1yC650tV77mSpNgj9dW4MI63M5nUr+lLOx494Jk+rqtQNcRdjXcXS+DkqZTHM3mq8RyX5y8CFzGJ2fkvC3Z0t4+JR19QSElStuz0GIyPZuC0GfwUSCKl14SuXP2NYCECM7ReZtLpQUhllxYJpnVEWViIAHhq5NwKQHEdCbImy8sk9/BTHnB+rywG0jJYkTtB48PGyvT+SAEkufCQgtPW894xGgGbYNY3EB6jprV7QzdsbSpHmvvbLnzIfmSWXCZKM3e3fF5f/xIm7zlgjKAkzgo9TaERb64qHE31g7TvJcOiZL2Xq5JeCHPznN64PJJTD61Q3dyVRgdVHGJPzEs5z2wbTlOnGMlmoXEWY9ft1GkNmD7Mwy7rb1TCgoKPAGlAmFOyOwHI9glR7McKh9lGiHeQ8gunVFcZBYrgn6OKVqwYrEUcLxvrpiWIdS3GtYUunAZHkzLtB99noX2Ba/zODewpMByfmyyyTMiiNaVtul0+cGhBKOnYucD+iBAyvvXBmRZKuaLE20SHwB4zEp3nUcJytKhfFyUH10x1u+zap8j2fRgZ7+sgUihs1/alhb2OWd6GRJ7//RCr1y0dr7SLcc/RRfr4I53WhsIYmix3oDfOqFN09OXKC0TCcYyW1kEEdPQppfXJFGa+e4y4Y6OVKKNIc7L3bjmcAd4iEsBVELZk4tPy5nDr/Lb/n6PC4MVvijmJrATjXFXwIFECecJ5i0BAiSD/s+7+qQkN1nWLc+YtxOhZSUOyepo+fjed+8w4mEDfd1GhnvT5i3yLIDLRz/yUV9ghe6cL3/py2Yg0g3U3Nwsr3/96+XjsMhQ7OzgwYPyt3/7t0a8jGJnu3fvlgsvuhDX/Z6Ri490/lKDFbpoyAh3ukOcL4IdiYvZcmSKtQHLQsGK1k9Cbj0ijih5TzVc4zfs7RVkYkfekSTJqIiuMWNypsDHeM8f26U8e1xWrkHGU0ymvGdOrNP495mdQ7Imr18O9efJ2XAD5CMVfDpUKf+481RGTVpw8pFNm9FPucirVAH5/T/v7UOCzYAcZQgcytrl2QAsExEZ7txl+BGGiyUXit+BoUBFha40hPZgd5+sdohOcQFhKUAYw6aqJEMGZMbRGuhasHCCZSK+SGHJ5FGsqF6+aK0Wv88X7TiSaeNBVMquzTBm7f7d87kqGsrslsgwWv2qrxTLQu0GVDR9hy1GGO3akX7ne9DEis5JP9oi4FUvwdChQ0cMWGUdlIXnDpslkhYIgUAiQIAunHQ1HmzsMW4BFVpTa0Pp8gpz3CRkCux0Jotpi2jncoxQUoGAjdeOxFthXQQso1ARPz6WINsxZALoV1sLT8ryjIBkxgetKQQFndDyIDnTrW3IrRgagAZUSHsl2j3G+ruKy3FjQmDhFS3jloX7D+CtnQRv7dJzKsMAlO+7vhdCi2gfWk7s+jTqZwoW1cQRZBHPypRnG2YRTAEFXocYHs+jvlak/qL908uFxTqaQSbvQuZ4U5bAoGLqCZFqzzwt8kbd613wvpnocDKUV8zORm1vRuL6ejsCRIk2SDHmMCbHwmCxxeFsfy6JXtVlabKhMhi9Qj9wUiJybJSUhV0xtIIQWNCyoaHJ//qv/yqNyNb5s5/9LKplhdaS7333djn9jCBhkQTc8vJyU+eBA/vkAx+4wYAXqrNedtllsLS8NazQymMinb9UYIUdg1FL5JJEs6roy3LupGdh8RyaROKuCOSxSINOd4Z/2tMvVVnD6DsjcL3lS1ZOH7RSamQqNdPsBOwoIq1P86Q481HQonECcfWZaQXh0HSShg+CKb5tY5G8BEIuOTkkDK5fv3rO7pDAjez1y8BeZwQSha7Yp3oHp+eQcHkco728TJ2qnBrJNO/GMYh1gnI7Xt0UrJ8aCJoozrlgkVjLUgqhv4PHh+S0ijjp7gxGgNE8T3VSAnVnfh77mgyp7QWw5AQcLZJoKZ7NTx0KVlJWgESPTUzieJwMgICtJRm6ShMDk3OUbN3q1fZiOxJYqFK2l2XFz705j+EY9Ep0Gmt9nMfI+9iE6CxntmFnXW7ghbwUquTaO3NykVQNWLMvq5RApPsjQCaoY9QS7+vPh8blrI05Rv2ThW3K7OQEKqpCznMywCXkmHuly9DMiAzNjEpF6lwpC/s+6BJKSkqVeIB5lkmE+3Yf75fCVd75cMLzJrRHDtUf9bRQLtXzOkXllF9kr5Fe+XcIWCrSQZKFPhWLKr0yyMFpjaV7vQK6VlTejR/skvahElkDA4CGPxNcsJW4kLMslgPy/IFurAWImVsqkKINHtJU2VwxP81BpHcS1nCxszHjBI5lhp8PwYLPqCmSkekaNmAlFh+xXpwD9SGYvRguXInU31ww28BgJtGW4IJWDVpQSLAlaGHR7376k/80x3zxi1803//zP/+z+df5mbyX++77jSHVMgya0UVvectbDFhhIRhh+cUv7jTHXHXVVdLV1RUGOJHOXyxYYVjyU/v6IJIWJ4XYUZ9VlzPP1x5pJ8bJZxA+zBm8qFSY9YoySyKK2CUkn7JiBbB7GhuHyBVCmft6+2B5SpYCcHcCyflSlp8izT1dZpJjjgy7NEAjZRB5O8ZDplv+VguF2WU5QavL7FQwjJaFA/TuP7fL6TUBCQBsMjH1wR5ksoZridaba88rNoNPJfWdKdSpaPt3F1cYc3mkxGq8z8eRW4NlVWU+2iHousrPyZCRIWTIZZp3uBYTqEcyRV5N8B4Zjs6dmvP7OQ8c+qDn6292PW7Ha3SIkuAI9JzEWoaQPrijR85YnWVMtnsajsvzR+PNQnHpOblyEiZ/LlKpGHSRwpm5k68EmU5F9Nzu5y/1Hd1AuVDmdVo/ZobBCwJwSS1Mk8wK/8Q/mxTLRbsHxFBblC2W51xMRI7XuNTvqS7bg/DSXETZ9YNwnATSYyXUgtkP0mHlpQQC5ztGa5GXxJKIBXhmGhFwkFSgi0a5JATcw0jHQML/smVl0oHzCILcJAf0+Tk3kD/TC+DTMTIuqUODhnj9xOGAvP0SKKeFxuc09XlCeYX03hdq/VHX7ULWAvu9RbOuON/xZB/0vKDtVHbefGKu89ijTW1SUV5oXF+xFO0rC2kbnkOrnUbseGpk0T0D9566WAKjXWbzcQL9pxbSEDqGFORQPyc5BNi6OrsF2uTSPhgwG0D7Prmg946OwTWVH5Nsht0+DMQ4BipHXwpc+XPjIGJpRu9jQ3yV85f7cwlzHtjX3W+MIX5KJoJHGFE0j7Pi1wdM1JcIOP/zx1ph0s+a4/5gHbl5QTLtV77yFUOIZWEems9+9maTNI9FrSP8+/LLL5drr73GWEv0c25uLhLu/UTq6urgU0aHLiszkUQKVhhxRNfPE088Yc4h2LnrrrsM2ZaaFbfffrvn+YsBK7QwkHdx0WkIIXTJXRFtUPD3FhD7mD+DujGz0ERoBnmZgKO0KG+O3oZq1vD5GAU1jbChstIy87xtHa2y66XdsvXs000dRWUVJpsyweHOpkYo1kJ0Ci486PtJdSl9Q8Hwvj8d2G8GYGl2lmyprjGWLxKTNUrKaLCAh1KJxWhoLOi26RuEDgv6OqN/Ll4fLyWFQeY7Sz/CqHn/KzA41bVF18hrqaAbxXSpnVWfcxxgioX5i1hGJ6aRHwS5RJ59Bs+FfESh0HMlcju/1/r036TkNICdrPD50Y7neSrAF8nkyuejRYi7gAH4f0+caJeVtasMe38I7sDKQiopd5jb4C7drUSLDnI96RX6chbk2u6XeqV021w9j8WoutI3b4OTaOMk0qP6nadiaS41nzMQQAv7Y+OxBlm3fmP4u8ZjR6Qb0gy8h2K4c1auWhv+bQpgmoCaIJRjgRGRalWjFXII7kBaXjaD+O4E8Uyl0N7WbtIoMLxdC61ztLjRmk19FQKlSfhQ2ptbjTjmLCTMlazrBJZOV1Is7aHHsl0acG+0skfj6MQKVkaaJ2QcGk9FmyMnszSbO4DAl4OAbjwJBJ+YE9XtTRVZwxHB9xpiPI6/beuGW/9lNGhz95h09yOz+GSf1K0tn9NmClbIgRvD3EhxuP4WgFxwCpkM0XbhcNOUAveRXtPLveP1To0BAS61lgPw01BxNrrxKvbuEYogYrvZ4oXOaD274hfae3wDFfs832DFOTnYDUeNjjYs3jaJUhcT5pZpaWk211TxNy6OoxAbKyoMLro8hkVFsezPXKCHhgbMuZGO03qmYWrmwksNFubFcTsfuv9z8trE8ob4rA2IkPCSzI9WV0tbFzg8fVKFiCBd2OkGYhQQF33qsXDHppwWWlQ0OzLrJn+H3B1ycuxC5d/8rDQD2NRS5bwXutH+7d/+zXx94ESrpECVlho1F1xwgQF81LHJQEQSC98R3S9Jyaf0NNpAPouHq8/ON8R3MjHab0AQRamWwSRdXhrc/dmFuYTMO7bq09+pYkxrB6PIzjvvPLiV1gMADBj33ne+8x1zmD5XL+TgC+Db1fdNsrW2BYHNSexuMzCpxkPzxy6ve93r5He/+124Hl6T0Tks/JsOdJ5j3yefbWoCas7oUxQcsyM/6P5Znjlk3lVqFvQVEI3lLCYTMQYOASjL4DAEFnEcXQVdeM+RooPmVbaEX4yDhN17oE9yV8IChAktBfo4KQVzbcNDDbCmAZ0m1CL1hrWT5bj3Ct/2usXF7vqd0gFuiqyL0dixXYkKbp/55bOSXZAlG169wTxWV2OX7Hl4j2x941bJxLxCEJMIMwStnOy3j37/UTn/beejLwTHC0G1ptooQz9OwLiZQIbpluNNcgIgh6rgCizIO0mFdXQnwIzyZZxtuefYoHSA73UhVLrplhsCIXgcQEiTg3JTwHZ25nQj8OaGRYGRcx5Xl7/+bhZtkklQ+B0/M10H0xBQe4faNARAbVhI3QS/7CzMfrrs0AmkYAG4z/VwA+n9Un8olkSZ0a7txkVR7kQ0XRBaanUeG58alzjMAdP4l0XvNy0D1hTkcuN8NYi+QMBBoNIKwFUDErdgemro6DfA88DBMXnbpauN4CP79sgIiO2wWvPdMVFkZg4lRWBZxjw0Phq0QvspVMod4dq6mJDkaBcKGUeqC7NMPi5agjrhigy6eeORjy93Ds+Gz/scOFsLKfPAivrJWFkk8hsvanMJ1C2iIbXMKryhJhvmzyDhlgBhYKgfOxIgZCxEWZjgmeSutS8Ou4KTMImJHAfhsjw3UUoLg8m2JmeCgnC0zAxNBF9SVlI6QEsw2oWS/XGI7dcwN/szTbWTs3jBMLBpoYBcAjRl+rpOSAdkt00d2OUUFOSbDM0UtUtMSTS5GXh9dt5nD/YhhGzC5CNiKYfLKxqJVpnbM4jQmYLGTArMg9wVMNqgHBoctkwzTXRw885xAVGI79ChenM9EoebYCX55je/bVxqdqFbjVmQuahfffXVBuw98MD9xnLF3/Lg3nl2+/Ny5ZWXI/Nzt9x4442wXH1ANm8+TVbU1iFEGfLiFlghQPnNb35rJuI3vOENhtTsdg1n3QSSO57fDsvXMqmorBTq3uzes9ec//rXX2NI1czqzMJzGc7+BI7JzsqGz/2Iie4iSOAEQLDyzDPPmGMZ8UUrGsna999/v7z2ta/FjnPYgA5a2l510QVy82c/D72eTxmxwddceRlS068KH2M/h4IVZz16TGZmprkn+z75N+W+dSLStuf7vRMWxarScTkbUthupmGSak1/gbDTAShRchLiu+d7oN+e/f8vlVGaVpN2RK6lFpwCooWOne1I6ySyao9Lybr5O14+P917aRg7kdwGEcOiQ9pFer4z2oJt51W3245WgwFiTV7Hulh0rtNN1r233Iv8aFny6ve/2vxOMNLb2itvuvlNAOzxMoLNUCJcfgpOJoYRpg6gMg3AnARLIH8nqNHC32cAKPjdib5eOV5fDyHNLGNtZmHoKhMNunGWyO06fGJMXn06Fy3k+sKiR5E0Z5gy25Dt4OSfsX7lXbj1Vbs9tR0ZZks+BRfYMYCTdAAXu16CQ2qCuAEkv9YVApXJ7nFjVYmUP6sFWgopWCCipd2weSTRLG9cVFlsSwnvgesac/K4JdtT6y9BAyNcB6Cqvm7dWmykV5o5Jx7SrXTNpaYErbkMAqEW2L7Go+b5WKrg3iuEaKqWp3celTFES166dZXs2rULc/NmM+dMTAbBj9bFIBLOk7Tccf3j+qbK7FqXU6GdriZnmpbwhZfqjxBfpTgnDWtd0MVpF8Mlg7trDUCuqgrvaO0Kt4fXbShvhb+rBWoeWFFhqGhqkE6wYl+UHXh/04hxlfRBe2T1sizZumaus4zmsgdfgK8OqF/F05RwqZ+JpldBytiY4U5C6B3y74stNKXynhR8sD4mRSzPnpC4ABRKU5mbCIkDpzJMdA+VWVeASOw3akEVDbnj5oJEDs8sXmIGFsPK8lPmZX0ORgElFCTLdMKEHGlsNikFUiC0Rx7DCHYyNaFUBNdcc428853vhCvkHAyQ4G6PwKS6ugqdfA/AzSH5/Oc/b3g79957r1ngGepNQjKtErfe+i15//uvl698+RZZXlVj9Gm00LLyxz/+0QwG6tNQnfjbt37HWCyc1/iXf/mXeXX//ve/D9dF1x6B1cc+9lHwjDqlbtVq+cxNNxlCNQs1cH7wgx8YEPaRj3wEoeZnzzGxK1ghGLnuuuvMgK8EACLY+PWvf23u8V3vehe0apYbvsD73vc+IWm7vLxMbrnlS+FjnM+hYMWuxz7mjjvuMMDIvs+f/vSnZvdsZ5dmv/8tXGSry9NkcqxTtqyrde0bCwm5XmjfplCb0zLirIvgY6C+XxJDbsv0knQT6cNCMu3M1KzYgIW8lL56ZAg/0z2pIc/z68aJtnB4PbdbiCiP9apPI7acc5Ff9UyeX12C7MBd/fLC7/eYaghWGp45jD4wJUeePyLX3nSt0OqSlI0NyPEBqd64XCrw31N3PmWsLo98/xEpWVkqY+CHpefCUnjdueZ4M+niu1L8RmvNQH8XAPegsQJGS6HwX0hKeunZ+ZKOjRk3iG7EcwV7dB3YoMI2x/O3Iqj82hZCJTrz/jR3GM8hWMmCFTcDiuSx8or2DdfLmoxVUefMgSNBV5eXVYW/afQPLbax6DW59U1nv/Gyxnm5WxJTsox7mnMY5y9uxkg5+NItXzRWFGdRgOHWv3U+4m8EOlkQi9y2bZs8/fTTrsPBPt5rvBDIjALocLNd/yL4jPnB3H4vazkKcGJlXna7lrqICBDHYF1sBwfHTsob6f7IV0nHpoBgeR5Y4Ut28gx098FKdeD7nah4DnVaxmBlYHSIfqZuS3XZXBDDzvTrpzvkTfDd0SUyhHAuktL8AoWFvhQCjB3goaSSIAWANQVeSFXejGxZUxFRJIq7Z5LpuFPWQjdNdVXk8/RYPuOxgxC+w24sERal6sryebsHHrO8JkgwfuD+Bwyib29vh4bNL8HX2SOPPfaYEb5j/iWCBgUr1157rfnMQgvFrbfeav7ld6yLInsstB4QrJBbxAWb0VUsv/jFL/Ddl4wlwL4GgZCz7s985kYDTFhqAJ4+8pF/lHe/+90Q+7vYfEdQ4gQrBCIPP/yweZYDB0/dC8HKypUr5ejRoyYs/ROf+ISpg4P1pps+A5XjhwwoY6GbhhYgWlr0Od/17nfJjyEuaD/HV79yi3zkox83x2k9dyBnlX3MTQBU3/jGN+aBlfa+cXlmTxvIlUEtmzRY3hg62nBoj+SWlMhptctdux3VNiNFAC20rzrPo7tmqBm5bXKSPYHFSBOUiQew848gk9/1Ql/4fKop9wDUpyLkPHMNLKMhS+NC7tlvtJbbfMKFlGMrB5OVFq95hzvXKW4QIpAv/cxZ5KsoOBnqHZZ15680wGX9q9dJ4wvNBnzQSjLUg/mpfUC6WnqlZn2FtLZ0wqpYIvufrjcA5yRC/R+89UGpOq0Ku+xkqTqrBihL5OE7HpbXfvy1rhY7Z/sad0vXpMmwXFedbszpdCFSyK4a/DB1x5ELRIFO26rEdt+BKLOtFd6RObye7oRplSjD5ooWsyRsIA8CsKUAqNth+vZiH0nAjxvL1okOqU2v8uwy3UdHZAwRlKWnF0tKvrvaLt9XfX0DOIu1vvqgn/cb6RjlYapFzwlu6NrhPMdNjdMNz00VgQsBzA0fvMHwCsmZ/OAHP2j+LcFcQRFTpp9h+dKXvmTmR4Ie6oSxKFg5sH+f/OePf2K+ux6bR1puOG9xs6p1cJ531svvdjx9SHoGwCsow5h5uYEKved9yBJNYdIIRQGHpvBYyDzCc1xF4fQl6b9eSDOWHRO5Hhx0LL1DMybM10lOpWWlc2DcqOWSjEZiop8OuNCHt+t2PgujXKgqWr6sHAJE8zVKeH+5CCGMZsp3EhI1bLm7p9dYUAhQGPKdNIuFoXA+OlfOiv2M5J6cfvrp8qc//Uk+/4XPw5ycLddc83p55JFHwmDF5nJQhI+DgxYJgpVjIAxuh3uIwIqAgGDlli/+b/nl3ffIu9/1jvClSN6jlcS+BhWEnXVf/4F/QEjhkXB9BEN/euxPRv/m85+7Wb75rVvDIIADisDlH/7hH8yAJ1nx2e07wueqZYVAhNchgFDLyo2f+qT8+YknDSeHPJNZvDTnvRCAPPTQQ/KOd5x6jjVr1pjjFKywHj6rfUxFRYVxJymo4uRw9913I8FjtwHOq5YVywPPNiOMGakKkjpMlM/qdXXhBcJpxibBcgvI034VUWPtw3TlDDcioRwsInmrcqX/CFyrkBFws7B0PN0NIcB0uC8SPBVneYySaWlVGWkZDScs5PjnYubkQ0S752hjV92l3Ix4zSWqZ6G/R6qT96m6H9HAjf6u5/AeisGFYgJWWkIIQOgG2/v4ftl69Znmb1pXCDwIUIorC8y/5LWMgydFoELAQtfRani7AAAgAElEQVRr7XmrZQCuiwNPHZX+E32St+yUdUp5MEoUd7qh+NnWjNEMywlJ0CLB7pIbJKZjGMSmme4ZO8mh830MA9hkRREQc56j1gZamVqQDHVtCZI9AqgTCPFdZJDHhv+i5cqiK6gspUSyE4OuMOXOUFCR4Pfw481SVgGl7wghy2aubGyFoKg36InWBxf7O/uHKhXTRUhe21vf9ncGfHCuuvTSS6UIdIZjx44aUEGg8Y1vfkt+9KMfGYDBOYeuHbrwGZ365je/2cwr/Fc3WXQr0TJDsPLoo4+a337wwx+AozJjEv/e++tfyZlnnT2vDgZSOOvtQOTZIWwAX5FCDyaNsy83KAo9jCtYsRdYnRzcJpNIfka3xmIUze7GoXnZee1jGfJ6bvUsFuBMY2WINuEt5KW4PYvXZElC7Cg6gIoQdYBzQ4Jsbn6+q1tH74fqvmmhHSEnQpLtjjUeNz5NphKgYJi9YyXJdjoOk2EowkafOzUjTzo7OuQ5cDLOQaj20PCgyal0ww3Xw93zG/nqV79qXB+0hPgBK1/96pfhOqoxpF0tBCsPPfQgBsl1BlzQ9fTSzpewOygxYMW+hhtYIRBStxKBEEspdhZf/vJXjEgfhf2+//3vShvUKT9w/Q3y5JNPhsGK8/3ZnBXyWx6CJeVrX/uaGfg6yGlZIbjo7uownBXd5RCU0SXEAc5jqqurzXPQemS7gex67GOo1fP9791uIns++KEPGysW3XnPH6TkJtRHEZHR0Jspp9VkSFpmnBQhCoO7MO5sC9LnElE1ssMvKTCWfq6ck+yqrLArh26eEWjg5KzImSONr7l8csAfo6aFun6c7W6LwPFvldK3oyFsM3yk+42WKyeWMcu6mBBNxdHs6zp5GIZvEBIp4zX4OxdVukW8rLN2fcpJuP8b98slf3+J4Zg07WwybhsDYM6sku2/fE6u+dQ1hrfC406/7DRjTaELaPt/bQ8TcGmdYanffsTUpdwWWlx4rkYj2td3/s3zH4MA5wWnIUIQfn/2NbqAKpGSgZaPWoT1E0DaHKIZcKOipQCI1P7qSuMaQAsLhci4I14BQTOGURMMksvCuS3adQhYMhIypTS5yACw44Mjxu3Pd5HSjXDgk3ERwQrvkxFzTlmEWPqP27FuJGMl0Dv7NUG6EUYF9yIZgIJglmXHjh2GJ8cN2c9+9lPMFc8Zrh3dROSecC7WOYeAhp9ZPvShD8Ey8zH56Ef/0YAVEnDjYcqkRYZghdYSRtF+4QtfmHP8+9//gXl1uH2Xinp2IzLzZS8vJ2nXcfNse7oiXTkrRL8sNtHUa7DHGsr4oz+0yLsvq/Qkzz35QgtyFKWEVfxirX+hLymSlUi1RGiSLikqNOJtkaxN7Qg7ZAMzzI87oeMtbUjwiMibldXzZPbt+yVgYXHmB6J15a67fmGigGgNufKKy4xODQcKuSpXXnmlEdqj9UD9pLa/lJ3/yiuvABn3gCHckieiQnu8ng4mWkTuuvMuE4mj1ohI1+C5Wjd3W9Q8acNCfzcsJnYdL724Q37z29/J1q3ngLw7Ye6FRF7er+4wNQpDSWnaLvxMCwgBCY+n24j3RGIiJwMl6Oq9vOY1rzHX1mPs57Dbx65Hj6EZl26uc845x4SckrTcNTwE6wpUa0EQY+GC+ADyLDEsm2OCk9s+LBxOTRseu9QRDKyT4IOgg5E6Tvl7dQnxOOWmxCNDd2ouon0Q8TMOoT7nOdrOylHJ3oxoj33DYf5KLNbTcF2UNbBco/ye45g79Ewscm5ziX0de8Egz0KzhbMe+zcSCDnGbIuPc1zSUsCF1o8rWcm1JNMqsVafid9d+M4Lpf6pemne02ysJeSgMAKIfBUeb5+379F9UrG2GG6bGdn/aNDNycLjE8AbGhnujXpPbJPfQ+r1EvCGNFqHYKUQ/I0GkPDtPCxsC6fwWPiiMfzB99SANiNnUdNVMC9WCRLTMUVAM6wtKi5J4S5nVm7npRgdRKG4xKlgkly+P2aLPxP8vW7o+GTVQf02tEFzu007N5idq8uMBQhORtJc8eMR0IgbJ5nbbZOuc5R9n7fccosJAKGa+m233WZ+UneOvUFSK4oTrPB4jXDkeT/8wfflDiiwa12c+8g55AYsUh1a7ysJVjLTkhBCHyQlv1yFG5UNiKbkRslXbqBoN+LXwkJtCkYJUUjOrbDzNTa1Skb+srBCKo9z63TsTIvxpTuvv5BJ2atdaI050Qo+C1BzGgb05tM3zcuh5HUuCbcpy5HQEMS2neA9dIznyiVb6+aEC/NcDVWO9G7cwo/t41tbWuRbSCqZnp4e5oFEe9f6exvE6IqQv0ND+Ag6WHTnocdNIMon1SVcmb9r2DP/5q42PjHN7Ezo4hkfHZI05ADR8GIeY8JFAYg0xF2v4Qxpn/duqQRpLZ522LIey8zgznDnWYRs7gB3Zhme0+YD2JlvufPnguoGVqhMm4LFOVoUg582p7VjpB0hrqEIHmf0jrMOclCSkWiQRQHKLPiMCRG0FigCx53/SQjz2ARcP/cX6RjNf6I6FrqoamZuO4eT2zh0WlO8iJa2BLrTlc37s91Obvdraxrx9+5uuM8ALJx9erHtEUvW95/B0nztBaUGrJCvwkR+tSuWG7cKrRxKfo3FMhft/tmnqauifBf2b16LImZ92GwoOZIbMv5dCzd5JP2VI8MdcFlNI/dPkZnLVROGGiujI5NSst5dqYwh3Yx6Uu4Xxx25YxsR9KAqr3wWXQv4tx3WHtROIUCeK2NgP7+G4vNZ7OOc7cm+k5kZ5KwwQEA3NEyuS8svAw/oXn7u+R3G0k2ibCSwcuONnzbcv82bTkOAQTBgQkEOAQo3SlNYD+nSJtHfJti6AZ6/BFh5udw/GgmUxwz0VmLTJQErbGi+dC/JaxJYf/diHyKC8ozarVdRXYKcgjx5xFLHdfpxow22V/p3hhr3QDm3py+YyVnDoenq8bOjc95v84s9snuwTQYC+VJTisSDsDxSdZZZlKmiqZMFJ6oBZHHuh5soe3k5wq4zzO85KcgPBLKc16TOgZeRmWesE8ebG42VhYs1M1FrOJwdBsfv7M905zFqKSt+yNNEe+Ros3F1ceLjRGbXQY2Sc9AXctLnEuvIESotK44aHUEXC+8nEgiwn8P2O9ttbR/j3Enx8zHk0XCGbPJ8G6zoTtQNrHDH0dTUsiRCVmo1IViJBlS8+n80sGIWdHBhZsbgSnDorix0TPH9K7+BHAuGN3LRc3It2N50M7iF3ToXF7d+7dzQuG1wbCCkfzt31uwTCeAlzGI8aJ93hohSIuFkKBSVx+nx9nnchfM3Fn5v5kiEo7ZiE0PBN7/ZkVV8kM+sfJXFpmRwy2vD+1PSLBd8WgvVfUadFuqq8J1p7hwuInQPEcRX5maG0yg4+4mmLOia7QLfJX5eVubO/VDnBfE7e1lwXXCO1QfBE8vKzZZeaMww91ZxaZw0Nk9j05tmAIv9Tt0k8O0IMScAsdcst3OdwFktb+SlHIBkBMu287cZMq1+RxBzAhpWW7eeC9fQs3P+5fE8rgbcFrqXd+/aCU7kMsN1MXWFooG4KWN0JssVl19m+Cxal13H7t27TP32d68YZ8VHFNBC5gyuaV5zwJKBFd6Y2yDghP2TP7bJG7eVSW4og6TXQ+w7eBShrtWGwEWy7UuH++UtrwoKjDlNgAtpiKU6h26hNuxwSJJl4eSRl5fjGbkUi9WGbbC/LSBpswly2unQoRkbcb1t7gK4QLZ3dGEyjK5BoJXwXlgIqNKgBcBCgpfK2PtpIw0731KdIAEkH1u1cj4BTn3rw4h0cnY+gpWzV0MsyNEfKKLGHCrRQjl5jzt37pdpTKo5kEQvLy5YdE4d5+JGEHIISQuZw8UJOJ2WlT5IansRHelzX4XsuAsBrW7vYjGZjv2AFT/vP9ZjuAgeA68nC9bCNIQiauECrDtyLip0bdDqEonIGw2ExHpvXMAY/eiHgxFr3V7j3i/ooHT7PkR6MYpyELvsFogu+gU5ke7VLYmkgnO6zFjYJu2wDCcgXJquHoIVdfnQ0sL5h9YWunQoBa9uKhWMIzeFv1EUTF1/jBJqHm+VvKQcKU4ORoZSbn+gHQKeG6ncfSpnUP/QpDz6YqsMj0IpfFOxlBcEwQzdeuTK7Ng/Klnp0MjKSpLy/FRp64PFB94IijCeWZcV3qjZOagUrLAOlmxs6myLkG2N4+9uOj8EocmpaWGLL/WhBifhNs2aq/RM105qYjLAV1B3JBmCGC1Im1BZUAiRyRkJTMONC10eAhGSc2lpYWQQo4eGuRFE8AVLHwjaExAMzUK6hh6EOI9DPJN1qPy//R3r3dN6fEHqsDH1bfJV2vE/S5CxWS1aJdjQRhPjiwmsRLKe6MM6FROptdIMX/n56yPLKbPu9tY2hL4GM9WyPP1ipxSVZprcK2YA4WVEyjMTU4PHeDAjQpqOt4BnOWaieEowQCn4tVTRHiZ8euduOTFZJsuKUyUuDZ3Bg2XNyZwIlJM9LRh+Q6VjAU3RmkfD0deWkp+ASLnSUxoyBHP9UNjMgFIj36sbWDl9DbIQ4znswkncb5ty4qGSJ7kltF5Uo9+khgb4Qt6Js21ImiXA4L07CaPUvThzQ4YB57O4h/XIRO7pmkCeGeppaAbmaO3K371M+mpdqbjEXw4O57XoSrI5K0vZH9yeS3MskVhJATF1pbFPsE1ZaG3hb2w/ZiN221nZ4945Byj4Zl2x5LVxklljdSk7rTR+r6+k3wHMJXWrV0YE5owEugQpPdLgiuJ5DUiI6QVW2C4q0ufF1dA5tAlzGaXRlUTLcaT9134uJTeTw0jwchRgciVcPrZLVN0o+t2ujl6zsWTWZFrRGFLtHP/ksfRPD0o5Eh4mTSXL2BBcbUg/0DqVJJAwMtmYz4BGSEUCSONICpqGJJqMGlJARbBC0bbZmTjwySZN0tSKohQzXrNSE+WJvSAfL0uTM1cF3Uv6rvVfWlEOAbBsRKRTNJKw3a/ZNvubhuVAM7RsimANgmU4BZnJJ8Ef4+Zay9qqDFmG+4k7GW/uT11WBEmdiOCLgwickb8H/tpUUyHF0OBim9EF3gZ+3O5nmiRteWowh9srFGnjZ14KH0OwQo3W6OmcPKtlfyFAiSU5o2+wYgYLzO/VIJdGAwz2RHAPJnaa7KKpvnLRpYqsStDrU/L8C9bnmWy9rJdlqXapeg2vSVtz3tB3qmHGS8E/cL5BPvvuY0hqmJgjFVWh3sl/2FeT44w4UwomDE7GJNXpxMAO3tDQ6Istv9QLk22edhJJ+TyVEGnrCaVR8AtWSKZbDndWrInK2C+awHVimcYONB2LX6SQcq+24OJK9xldaUfhAlpfFATYPL4FejrKD3hib9CitgU7OC4Q0foj22cNxA1jAVFugIVWlaLNSOTmw0Xjdr4TrCwlz8FtVlJehVMDxD6WxzQgaSBdm8pp4UKqYIaA1s5vE+uGZaHP6NVHFjuO1PJQk4Nsu4eOSGVFOSQQ3Dl8tgWP7dR6zNuyonwcti3dl/kAC14WKs7ldgZhfR9sK15Hz3M7zsuFpKCAgJOFEUMUoCPHxGu9aIKVpSADJOSTpfLvR5Lktn3YkIbk22l0/RCoHO9bDSvEiSYJ9EPnCHyZXLRbU+YE1qEsMw8SeBBo2fpfBF+PIQM9y4WIpGLh8yqfhec09AKwleRFHbvOfs2sypfD0tUM/tgElqNhCIfSorNyeQrmAhCnQyH+zJTcDJCu5FBuRg9hAzQyDtegBUBoWViJqK64pDTpQ1oZo0Wi+f3+GoGKNkgoeaHbuHf7jkTZbFjjnDwUv+fzON9gJZZK2enb+6Zl+8Eeo17rRai1B8mh+kbZsDbou7MLF+Q/oePRFBrrRBXLPeuxvN6+/YfCFhQ3obaF1Ot2Dq/12PZ66R5PRjgzsgvnzkpgGETTAaj1VqVIVX6mGZBei6FyfKIBqMVOsG73bk+kCk6U1a/qrZ0jEyaviBOsPLm/R1aWZoVNu1o/n4f8AGZaXkxZiOuFbdQdUlYchMri8pz0sMBYMIIhyL1hoWjaQzu75YozC3yRvMnFKYQlbjFcA0brdDzfJdGsKvquaRmy3Sy8bydYcSYWjLXN3dwJdh26MEfSAtHj6QZSC5a2s1cI9DAAaRLcE2oNiGRJiPWZ3I5fivFj12HfrxeQ1agzVfM23J+m477cQNGIxG4Aju2fCuBtW03YPwoB/BVsKIDMwaJD4O2sh8cT8LMUIMJnLfq8XWhZsEEUoysnsUH7+v5k+fIu9zf16c0iH183JU0IB07OgGupF4T94RQpBQgpygdnD6CA98w25QajmBaX0HjNgsuR7iKGYNeUpsk6WDx4XPMgJOvx7+ayuVnpo/UVAhW6nWixcXoZ7CATtss+5FFjpMw5yAFFAbymlDFjgfmrtJREe/BF/E4wRuAajYvm5xKeonA8ORazql6ML6p/dFqe2TeIbMwZYRdOpJth9EwK/Nleiy6tK687I18mwcfMiTE9uJ9G0GMa4U5gJmRK2LtJ48dSV7RjyTV5Yv+QxMMHWlYF1B8CKScRZpqUMwvffd6cicOtPi9rlH3sUky0btcm70QVien26QXRly48Fb1bA56GvTu26/ACKwNwmQxjZ1G5LLLqZrS2JfelZIE8FoaAstgZRPnZnoxo8qXA4Tlrcj1D2O17XMz9aD0EGixeocfONmHbk1dgu6dssMJxyoXFj5T6Qq0TvCdyLWIZs341Wpyy8tH6xEJ+54LEnXIWFkO6C9gOsbqL7HnRbdNBq20ntJsY4eMsTiJ3K3SaOK6Wojgjp47Cau5MTGgL8tGyWIls0CPgt00jYszNakNwuq+z1yxOnSBLbyoNhiuzsO3qYc1gCDS/I8BITkmXg2OZcsF9cWGLivPZaGF54uqArE0fMTngyHvZ2XlC0o8hqnRbuTBZ3xpYQGk52QsXFLMYa2FOms1w9fB6dFuPQoF6I7SJyG/JBo6iRSPSGkdu3guHB2VwNFhnQclJ2VCeb+6d4M6OYtNrKoihdWscpOAkWIT64gFSFuEyWYr3vaR1+LD8ULW2tgBemAiRWLHe05JYVhrGmtFJJuF/xsSEJE4T/alSh+R6fnI5cHGjOTSSeBbVb3NAplqOsGcWP/XG0hDc0TNEjloofkW8YqnfeeyOfYelvh0DFvH5heUQiRqKQ54ZWFPKU0AyQhp2hMpGc7XRrNjQGJlw93IBFT6PPZHys7qClPCbj4guEiY5oJ0TGxf7TPiWSZqzd5mM8qGpd7FgJZq+idviq21Fnzt3AZFInjbxMVI/0Drp3srBRB/NAhapLoq+jXWMekrq+wEUCyXYvtyWi1jGki6gfkFNLHW7HWs/OxdjuhIiSfov5HpuuX6cY4zP3Q1O3yoIwi22aP43EmTrsGC7uSfVQsKxQAtIAsivw+CtMDqO8288yKPxISByEtbTCQQC9EI888TwmNRhkZqA+4dcFxugsS3JX1Kirkn2dzRNbngK/u0I5fZtAXnPyjFsZIYMaKT7qGU/eCswU6w7s9jMIayXCe9MlmGrqJslC4vmC/XDBrCUgVLAOYgWl8vPKpiznpiswDhuABvuCahDky8ZnzFtIthYfyHAFsGK0/XESDYmo6T7x9wDE/yl4T/ygv+a3TkL6Uw0nnk8F909dtLChVTvdc6iwYrmgUidAWMd5nP18/u9yYf/+KRsXF83h6DpPJck3YPHg6z4xbqCuMh39nRLJyI9WEwILqJ5ViDXhpMv4/cZYjnuvocbZQChjFeeXSRHB4O+ei2a8MlPfZT7X7d2Lg/CDzjxc4yf69/1eIe89aJTRE91BRFArVlTawh56r/VkHa3a9uLAXeZLItxl1CLorW1fUGTOq0nzAhqkzzdQmqfO4QEf7lJMC1HEC2xGpHPxXtaqBInheC6d/VE5auwLZ1y8/a7tMEKFz8vgTbn++eYG5mciqil4afPLMUxtpvLj1XIviZ3w6o6vJB78QKEbPcZsEKjbTC8rkk9Hmr/OHlWuiEwFh4kFhxGlt9YiNpe1yMQoeVjWXa6ARM2R0WfQxPV0voxilX3+GiCIb++iYadQJw0I0gRsiemnAtufRVU9fOSIX8wFJxX3QrHF8UKFMAQrPyoIU0++HRksHLH+QF5R/UoyKq9AIpBa+HTfS9KYHeRnLm1FJINibId49atcE5lhBBBhu2K4Nx0ontK9iI/EUFLagpyUEGXqLUHZN3CNOMVmAJ5pL6HTNJTxUkAZ3+kVaqrOZglWUhz+58GTpwNCyAWoJXRkROIRHk/Lt+FjD2es2iwsm/4sGzIWm1M/ofwYmk+95umncBhz8F6Ofv0jVHvn8z4amQ/robuSKyTAq9z8PARw0NhKSoskAJkHXbL+aM3YmsrOFNvR71ZlwMaWrthisSuIj9JLjurwpgRaXlQMlUmBsrKohKj1skSgKXK67rkZEQjkbIOP7vthTwLz3FaVmhRSU1JlRPtHVKKjMi8tnIPvKLIVPkwFuJptEWW1plphPfZ0Ul+n1E1JNYiukddF8FkenPdj85n91M/cwW59XM/4JECb1Sh9ZLK59hj+DTJeZEmDBusOHk40Z5BrxHNdB6tnqX6nQtuTmqSbytHtH6z2PtazFg7dPiYSefhHAfazzhXdIBcu5SJMdnv+mHFNJmmQ0ET5JQsy82VkvyCkNUkDpYkEJ8BTuD5MVF/0AuUIUTjdiOYqx4RwF/cCUIv/iUZ9j11IisyZ5DctdfVvWJvTJjoMA25dvpnV8iF9yHa6JT3Zs6rUDfQihS4Y5DYlmsL7713ukeaEfVTmlIklRtyhSq7fB5noWAdCd5z3KEY09OYnzQSxYBNXP8E+DArscbQOtKIqJ+U/mkZrrSS9OGY3Mxks8apNad/cFKm29Egr0TiwMV20qU4X8OW04DIQq6tlxuk8Lb5zhcFVoZmRuBDnDAx86zsIKwV1WC2c8cWrXBwkyNSWVYWUW5Z62Hn+D2gfXFuglywYW5Mu9e1jHunsRkrv5jwXj8LmAr/2HVSIXVqYtgTPER6Vt7D4yAIw8ljhNBoVuSz7GlC/HxobKXmBeSSkIqhXdfY6IjMToc0+PGDYZQfCebeqUXYY2aMScqivZNYfrejgXgeeUeczEagrZAGIGjvYuwF2ZizsaiugsCUmxBTLPfgduxeyJHTghEtQsftXN7n3s4eo63CYgtK2ccvBKywH4zjhUdLfOm8L0YABdDnK8+Y2+e7oT+Rix2lEh3Zpw5098s6SFN7+YkHDo1IZmWOJGYEuRh8F9GIbxynmliP5/SMgmgMN+VSu2Jjfe8axlqSnoYw2fkJQGOt7y95PPvsxnWr590C+9lVW4vlUMNRWQ6ZhMVYHFm5M5pyEPNJPSKx6qCFwjbMzCmSPiTqdLWawAPfj/mqCRYVZAAwBblopRSc82fw+bpHRUiG/QT2nYkITQYLz3BSqHAdFxdnSK+YQDGHjcjBoXopR5LDnJRcmUrKk6/uiZev7HZ/A6zzn9ZPIz0BkkRCF4Ul7LLtPywTBzJk/VnBsbG7Y75VpxL8mSqI1rGQazMBC9bRviD/izpVzgio5rZRaalHtB/CxaUU/6luJRXlW2cksSbJKPvyvENtSM7bPSlxsfF0/5JdbfHXphgcEWRJEMRFEnGLdjF6ZYZmhmUIu6hZvJeSFCS2BOFaC98zIzNZhk72Lw6sUOCnBMg2NT5oDWgCqYghZX4KpfWP01yPHYUOIiWvue026VbghPz07kFRhrzXdY6Af9Le3oW49RQQ0lb6HuQ0S1L05/777zcyx5OTk0ZWOZydNxCE/9PTswg17pR8ZGDNyQmGxhXDDwqXJYDRjBzvGpMBpJFn6Wzvh55CGZR7U3EeOnZ8MkLUJmV0bEwyIHM/lRB8GSuKi01yv2998xvyjx/7uPk3CaTjibHgwKLlorOrR9Yj0280S8Ridnl+3h2PITOehWF8LM1Q5mxubkMCyizJyM2QaigzugGGI9i99cNVMxXKE1OYAz2FtFMaLX6v7/3uj6NPzScr+q2XBNuSjAzsIGcgYpbkuhAuBKwEM8g2I4Osf4IkwYUhHDuAituzsP4x9MtICzfrS0OUWQpyenCspqJ/FQDw0jzvBXCcC5wfS5DfttbjFtNf/fBp/BwT6z0v1fGRIvr+ACXrDSCE9nU1LxiAR7pPBeeURTirtk6ODsfLf9SLawgxrSbLsebf9LzInUcB5LGH0vDidwJn7QVOeM/jIo9fDe2QvFmZgsbI4FScHAe42YGpgo4eZA2QFdkAMUjYStfM+MkkGZuNl34c9/MjIrczX6gVuvzB9SLvXgGAD87I0GhwHrRDrvfCqj/4AlBUdbLkZaa6WlZoiWFUErlGTchrNAETCqOeuKGm5deEhMPFVoS/W8F7MdomnJLnimsHm5Fe6o4pqawrkBYssp7HLVXn+CuvJ5qAo/P2B6ZHZHBmwJCkWYgb8pNyJS0+6I58tm+PlKflz1E5Vk2eTOQJWZBlhZMLwUPnbIsUxFWYXVYqttWNmAC5Y/ZTCChKiwvnAAl70rInRV6Lv7HjeS0UBD90jwxByjo/Pw9KuDVRF3X7PjUvyM9//nOTbfcLn/8XSU5Ol4f+8DBSfG8Ep2WVyWVDF0N6RhCpa6EFRL+z/47WDjyWRc99+9vfjqy/35X3f+B6828iqOqHGw7LEEICS0qKIhI0FYW+UjteEtQGx2ahnxPUiKCVbHAIAxigaxn8ykxoWEUNCZiYtXDRUB2GcNulHJbLSi6I1lS+fh+AW43qj3YkFxdxpnjv78dENQmrAKKEIoE9msLpTuFkthG6P27RAlxELj8jNnr/JPQVjiMJYyxAysuqwh3xOMBUQhwVYeONKqx9nyREBtVAEQYPYiAXCpIgR3smZBb9dxKCg20gQtK/vJgIF18v5RU4KBoYWUqAtRhg5dYUTquK7TLdfmgQizDe4ZJzoSwAACAASURBVFSv6beLsax4tcHzJ7qkBpbQnJwy+fpe8Qwh/uJZIh+Bq4fWU7qEECQjn3xOZC04Gm+F4sQmWBe+A7DxqnKR1VgCILwrdx87BXw+BOBBvgs01KA8DXcKjGF3wkhMbZV3AQj9bQ3yg6GjEvTw33MREFiVEZCEqWHpQ5b7/ByyVecWgpXRZvThYVg8oKZq8/94JAE4+XIspVCLPdQNtzv/BjDh+J7Eg4xDYbZnLKgy66twnR1AA4QsC77O+e98EJ43gGXKth6xXTfAVR7Nes2x0jnVJSP0P6Pw3/WZdWHjhluzjJ4ck0MjDUJwwuOXJZdJKXJKLcgNpMCBHWMqsV9S4lLlYDvDJBNhUs4CWcs79w8vyDJNISiXSBa3iZPXY4czaq2tPUhwOC7XveqUyi0Xoxd37kXSp2mpqirHArlsQV1D3T/nnXeePPrIw3BNUSERoWewtLDQ2vLjH/9YShnlhIgdJq9605veJGvXrjUJ9urrkSZ+61Ysiv3mbya4uvnmm03Sq69//evmO/7NLJ2vetVFkIvfZTIlMz9PXV2dfOITnxAnWBlErp4AdgJek9RSTsKxNhrByjh0AzYhqRgL/e6TIGEGkJVa3SgkAa+pWxEWeQvzdEIXS0oZlbGETnlV4XmxXt71+ENHjkktMlvrIOJCwMLPmdnZhlPT0dkBHZdcT5cggcBeuDMjkZ2jWVZYh9PCcQTh1LEuOF6WFQWmw4hscFqAaHofIyFyLAEESHAO8PzbYLhaBnwNDiG4fzCFT41K9wAyFoN06CxOSwp/d1ug/9pAzlKDCLcORmtUBqQTijLmznELbQuC625kCPcCsOpq7UZocyRpBz+Dx47u4fFhojKeaUP1CtnZFy8X3XfKsmHXqUAjA9Z/UAfNuUqqJRL+P7CKEIScB4BB6wsEZeWn+E61U3g+wcgfoNt4D6wyP7ow+LetrXLTFvBecBydCx04fzDkbSij1HzSSUk6OS6TcCHZpX70qGQEiqVpBwTgYF2xrSGqBTNMlWmMAgUyzK9mrCf/r0RvgU6AMpq6KtC2oS5vu9W8KiDgaBhtND/XZtRIBiwnS1FitqwQPNicFHaY6VH4ybG78+sCYqhebU11mKuiA0d3FeoO4uKWiclBr/fEiw0yHpcrF67Nlm7IuRPlMwqFuWn88FEiNRhdQHTvvPrSy+SZZ54R5YsMjidIBcSDLrvsMgNYmPH3k5/8pLzhDdfKN77xTfnc526Wdes2GODyla/cYiwwBCQX/M358u1bvyN33nmnyffAQrDC4/gd6xno75I2uKs+/emb5Fe/+pW85z3vmWNZMZOKxVlZihe+2DrIm4kbQ/jg4Jh0DUzImWW5CNkLyKFjRyQjKVuSwVkqjD/FWTre1C7Lq8tg8p2WI7AunAxMSsIEZjgS/KBjsDkP4mtgkS+20F0yi9D5XOQKYmHkQAF2o9kIB0enmVP9sa4mA168tHS422RZjmdZnp8vCTAbx0OEjAv/SfhQXzzcJxuQGZuMeC20nPA6idh1JORlGmsHrzqLiXGgY1B27dgra7EoaElE6DbLzAQIiYFZSUHlKbiGXfhMLGyfXKQniFYIVNpnMuQHh+LDpnx7R0vPHZ+BC01lBkCwjBvtCrvYHJVI13OO1Wj3FuvvXkDcCUr0OK/M77xPWtZikVV3tgfBLgEoC0GolwXYzzParvJdyKoeiTSrFrxu6JOMwR0cK9/Jz/3QCpcFrsptsIp8+On5Z9hAw01hlu4hkm6/d1Dkf60Sgdi4cRFd+QCiZGBdIaflrouD4OTH2Dv85CLwMoGRL7SAEa/xbtRzj2WJ4Z2om+nNGDaVjDZKQgRPVwfcOcOwjqSZKKamyRaZ2AMXUHJgzu6fiypJtFxDNDs0gcpJuINoUXEtL1NyPj/v4a/uGAIVlpAFiW1Ifkqk7NoDM0gnMNljLCdVaRVzkkxGe75o1lGe7wus2BOHs1KCldr0lb4E5FjPMfjtZzGBRBM3MsnF0Lls8zZdR9sbE6QqtV3ykTiQce11tSt8EXSjNZZtWVGw8uddbXLBGTUSh8icd77r3XLPPfeYau644w5jYbnrrrvCwMMGIfy9qqpKdu/eLWeddabcd9/vjAVm7bq18h///h/ys5/9zACevDykESgpkV/+8pdy9y//j3z4I5+Y5wYahKXGLgngGagbg8AhEIqsi+fWBmV6fFZmoREQqRA4aEmL906fHqmO58HCG08alQuReJDl4LFjklVYiiRfiZCsT5dZ7PoTQAAdgdWpH5NLd1YQkOSlxkGvICDTcbPS2DYjb8Z2jBwKs9izWMAiAWkGSAb1U1rBIcrMDV6jo75fUuOgxhkCLm7nt7Z0Sg4iBVicYKkTLpKs8lzJLimQWVhjJgPxgkABOYi2XoFT1uQgTJVCTwAT/Y09ACTBeyxcXSJjaRkgKMbJs0HVcTkX3L+qzIDED/bLSNOpd6lghcechCsnHonN9G/+i68w2WKHCaCTU5qDrLSRSaRcdKaTC+Rre+Ndd7RuC83f181KedLYPMCyq6MH3IDEeTIEfiYUP+/K6xgnQInFcvhyWVaWmgSu92n0pZDrx41Yq+2jFjwCpeOwREc6NtZ2530kwGo8k5AJCfREuePAfLBiAw0vhdnfXg6LCsBvAzws8I6CTIu8PnAJYRqS/8LmmoD9rbWwtgDAXAKjNzeY/wlezIdCwIjX+K9Xi/z+uLcLiiTbdwAIEeTkJk5Ke0+XDMJiQuIs15+cqQpp2NUJlbfgGNGI1N3gn9Gy4rv8P7AS5OVYigwpeGHU/mJUlVchB6V+tEEKkwpkWerC8pZ5zS32HBDX19sR8KNUa8K74PpxRvqws9RlzJfJd3swv0JmZADb3AuClB5kOE7EzrNtukw2rUEIs08ir9+OmpCUbrgjBBFr1qyR9773vebUdvAMmEjszdf9L/nNvb82x3z4wx+Wd7/7HfKlL301IlhJh8jcN2F9ue666wBWVstnP/sFueKKK+SGG26Qq6++GiDmPsODufDCC41l5VOf+tQcsEKrymC9e9Zl3tsI5OxlIGjSzKwI7rwTMgA+ZkL+tsQ4SUqDRSAdAk1LHDFBgi3VIDUb6rPPvyQJk8WSXpduFCzt8PXtyJA8g6SGJbAQMLfRMST2I8G2Dane37DNnYhrvzdGvmQB+ETi45Co2NvbD8sGUhf48O8THLXBJcToJadbiBaKxvEUOTKSbHzrD7YEgcNVId7uLgQLgJNo3Csrsk7CzDkF6wtIqyMJ8kNkjncDBu+tC2C3Aa7JaBBdkhvDDLduft8ZaFqMtAz6sqZoOxFsH6Aa6G+Dlls/C42JtNgwI8nTcDdaViK2d+PAoIksUvErzcHC6+k9e0VL+R1zS3WcmxvGzZ21kOvZk+VSAyK6LQvyC7FpyTRtal+Lf//6aSh3I+SGu9pG5L6Khe8U7VnZx9um0+WH9Qkm7JjWEKcbyFhVYNV43YOR3UMcH259/vIKuB+x8GEKMq4hRg2dj73NM8AVClZ4jbcBzFx2/6lrsO/SbVQbWh9bMAW+EfdBlxDyB0pgvDccmTmMiFRGpfbvjpOB9IDkFCVJJSwAbM/63gHfLp80bG7GmzCfam62aA34P+33ULSTYM2QZUELrx8CLV0+x0ZbZW3GwiIw7WZkGo3BiWljMdO53h5zcfubjgbaQEotRwI3mtYmYCLj4FDWNQcNTd98FrfFIhaw4iZkZt+s08XECBi6eaj8qToE5Eo0oudrFMpS9pkMaDBPIFb/5s9+Tjo6OkzVzIT51a/8b9m5e7/ccfsdxhpSXV0tN910k4neuf32241Lx/6bJN3i4iLZBv4L3Uq0nNASQ1Dyox/9wLiNCIrIV8mBii2v9Z1bvy6fuvH/84wGWsrn9FsXJ4HsxExRRrZ93mB7NnbkSSabNoHC8RPQTZhG6CP6eVZ5fJi3wh3k9l0HjPBSLsBKNaK/+J73NYxKQWaCbFwRmZBNkMwEmmT0+wHVfp/NPk4XjQAsTv2QFV9Wu0F+3JRhfPA0X4/A6KM+d3tS/sRpIu+F+ZpWZcoO/Dt2jJFynHwSx2cnwBoGtw8TvE2DExWPa9pAQe+r5cVuySvIkszq+bwSt2fMzC6U72Hh+eBTwV+jLTQ8xillPncsItkb2p1mXxVS47tg4TzASYSfNYro5QAufsGBF7mc9+eWsG8hfWSpwI99bda5c9d+SULSTyVzK2A5ASHMfWCpXrwpz0RrNTY0LsiyYr8zvTatcAwZ/rd9iaa/Egh8d5vIv+2ROSHE3zw3eMbHnp3fYn7B8EcBhBhh9CXosRBEs1/yeleFABCvQWuLuqDU7cQrclPAshmWGoIeiJgjGR42/vEQKRwK/YjfuQbFDZRKXkKq5JQjg3cc+JSIvJwjFEdirAedkhb8skQo1eJGpmGhPoHMx06y7kL6zH+bc9g2HXg5hWhgtDPXf/IOvTaHPeOIdpVuE26sLp9Yn9UmknM96IdW1Cj4mdRz4rUNARr9fhy/6cY37pG9ewLMCRHJF6XEWLfFwg9Y4aBktEgRFno7OsT5gLYpiNaUQYSUbdqwxlUsaW01NEvKFubCcGtYkzjsuXZ57YV1YOD7UyaN9QXp8bSmEOBEK06dlWjHL9XvfF9HxxvDrO00TALU0rEL39WjL/XJVVDiJQepavkyaUbKgMF9I5JUlypnLys2/mLKYCcDqLADEtRMwmVSXlYMzZyghkQ0AEITeAIOWsocE27tRP4A+8C2c8+R/SPpctexBLmqCllfH3cnBNq+fGN1wbFeO1Bej8Dg0atEysk1wwYgLzUAKYc4E/kABUBYXIbgHj1lsh46MWVcQ37AChef5IxC+UF9nHwkZF6PtNDYz08p8/fVjodD5PU3tnsjFFNrIcdOq8oE3tsU+kUyFzr8O4UNjJ0/KRaXTaz91AZCtPpkw23IrLm2WvZiXVRewIjPbt7fEuY4sZ+f/a4QucgYJj8Fy7WSd3ccGYLEwZRcsiWYgXoAYouxhL3rNfheRuAK4RhSi1gaXJUNE9nhnDwEHq1/hwzC6H774Km8F+4bhiffuClYixtY8QuGH0GfZ1gyOTEsCnIegjWG2io2WInGjyGvBfkIwTshaDkp+9t3yjS20YWJBVKaWxmeU6kGfOD4cenBxjMzlelfTspwJ/xUsBgQmDB0mSHMJNryM8s5tbX4O+hGGsZ5Tx0JkvP//1Zo+V4Ji68bUGkYh2YZysxoFuaF3KjRQJHajlaUUQAR4g7270bkhWNyUhZyYwhQ+D3HpfJW53BWnANe5ZFpbfESevMDVig3fqKtMypPhdefRujpMWSpdYa92g/O3CzPHOyXN56/MP+YsxGffKlLjnUNy9rSk7B61CD8ObiDzAykyGDatBQhjCId/AlqpDCcuBeRFOPMwltShl3xlDFJ0o3k/Jt18Bx+P43BQffWMGP6mUALx7MuLjTcWVN3wC5a10IGi4rt9E8PGqKT6uD4qYudY//oQVmXuVqS4iIDKvWpE1j2IydU+kmoP3aPSym0PBjCrtE/FbDaMXsrEXvL8VbJhJDX85gQnXo5L+eCF+3ZCVQm0PeKipGuHvlKJmeDpNyjmOOcpnDnrtIvMOBxjHim730cGxnKl3PidZMrJ1g5idXDL7G2J5CJe42bs2Pl/bstNHZbKFgZhY6FAkcu0BSYo6uOvmqaZV9q7zF5YahLYcZGSKci0iYnWpv7/d2tX9CNZkt7+7XCuF1TybOZmCDHsZGwgYmbdtRirmVfn+B9FnMCgwP4PBS4y4C707gwWhGxNTwp56/NN4KLi40G4nX5Xkn8nk1Ikbtbc4zMvQIEWv8hCGsI2OeAZ5UTokgNAqu5RQnF0ued/VCvScBCjzWtlm9/zH1TYLcX3ZZvh8voN1gzGQZdC80Wu3z3u9+VyspKueoqICRHGQP4npidkvzMU0R1fpduucft87mh3H60wbTZ/8ji4KZwjBMk2CDF7ufKS9mUBdPYIgvnEF6HEWqcX/gvxxznFFq0gglWM8NilMQFfA9hsOI0F3Ly5pLNk5NgHnNj0ztF4exn4PmjcC+NQ9uCFpICSNxzkXYrXOz64CNPBbKljHz18oo51hS3ySpa+Kif9tyNvBB7oBWdkzIhm1aWSGcDpNqxm80Hei+sy5EuXNiJMvkCW46fAGAZMosuw3VTUhAhQL3mUEkEcrc/8+sUiG/lZGUuKpkd6+H1+2ZgpsT/DU8H49dZCEhUbCc3LlvSQJ6jC4dgshDEywKI73gVntc52R0+f2VajS/UzHdw8cYMvDtIXSemGPcOi4b9UgCuEyRUWla0rAAxuvt4ixzuzzaWFRaCOGJq9rdYzPbsFxR7ihbv76cvhNsxlFxNwQq/J2z5R8sU7txV+p24b4OpnWTDr2FHyRDOK8CBoV+eZFpGO2xEJMVyROmMwsRNTk3XgQFfgnCMZLurOd3kZ9Edq9+dLzPa1qUNS1NPj3EDszDZG8O3tVDpcxzjgrv+YIQeJ5YkT4XfWNpbj40GAJxzAEGEraQb7Xyve1J+Dn8nGOOkrQCMz+qUaudxSwWqm1tOIFAg10gTEKywaOZjAqjtB4aMno8JcR4bklUVIIHEUOwIKd6zArGElAz5SWMGCONxru5NjcL5hzUIBkGX+PxLc91DvAW/fd7rOAUs0NKEVQkWHXS3bPwdzTp5/5XBqKFMnEO13Cce/LU88MADctFFF8ndd98tWVlZUgZVdEZvjiCxIoMlUrDRvPHGG43kxG233SYHDhyQ008/Xa6//np55JFHjPgnRUAPHz4M932xOZ/SFEfgnm/ocs85FMNr+Os6VLkpvKuK/8vde4DZdZXn/muk6X00ozLq1SqWLLnINsWVBEwIoQZTLgRCgNADlwsxufQnoQUSIAnGhgC5IdQEBzDGNBv3bsuSJVldmpGmanqf0Zz/+1vnfKM1e/ZpI9k4/8VjJJ2z9z67rL3Wu97v/d5PrJIGXt5l3vGwhX3csnxy1abGXTBzA15sjNWWPEN5BN43ys6skh+XLZb47QmN6yHmaJKh3zRmxV54kI+JaUn7K1RxlChd/+CBHe6kLHAX9s13E3NEY6s2STGDmESlNCbsCqHYUk3SR44cdT2a3Ok0uMpOiH6zQln8WVYtgLJkWVowc7bBCsDsp/ee0Ep6zF2+UXHOhvnuiXtaXaE4xmULlX6rF9QQJmgvJD24D7/67V3q0ItmGM/NdsDMtTejIWkZbXONsqqmAUZyaYBK2pKSxVMTuxeljSfdBAE6oRNxLsfsVMjn4b0yqyts9666RxTuOXGkz5UtonJ0klkhq6RBgI5UQ2sbGupctwaBSYWVWrpG3ZXnqVZ70LiHvE901AjZ5LdCP4XRWbbwUS7XELeNla3/zgGxFArtPKFBFPbjPfec3poBmN+3zyw9+EVphIjsyQTwO7l7asHsfqXHwWqSFsblmRgAHImRbh8SwmeFlo1dseq1u7uTkw+A5Uca0PGzMPASd62hwLa9f1jiZ0y0ksDSzPHyKa4523s+m/1scZWkiYtyroMVsses1jDHo8HS8G8DZXyW6X22784EuIRGgYCvZi3uwjorP7yr1b1MqTbDEoG3ymvlTAS2Buy5rvKySoWBKmWtX+DF4+l0VhjBvVsLafLUMGuz8BBiXPRaMI7P/1m8+Nb6/E8FLv6TlORUGCh81jCUD740mUEEYPm2Ii/hexbXLwz8fOTBpFvuBfVJdqWjo8P96Ec/mmJWYEkeeeQRd+ONN3og8pvf/MYtX77clcs1nOQJ7CXI2Ozr6/PbkcH59a9/fRoz85B8sDr6T49ds+mnz6h9GFiPiBltEG0m3oD3hjCvgYjouSKebR5u8QZts83ysfeIP6OLSnuHonq3qHaVfSmV4MFKdDIGrFSJLQiRjq1gCencfeJBVz+nzm1YtNb1iLKpVRlxgEqJMjFoNiCYRf6E3DObJRAr1TZoG4pUdbhIlCvmcAMqlBVnJJdtEJgts0IWS7tWMSvrhtx2VXvuOTLoDrb0i/GodFWrTq+q0nUyrm3n40+47RfobY20pxqs5BJyS3feBnTC75cUrcipjlPcMYmpn2jv8wJAVoa7mvp9COiyCxZ4kIJGBWYF0IJvCSEF2kWLxTFL/0CNo+aRBmle4q32n+p7me4+mfjw+r2F7jmKMlK0baEG1T8IBuUbZLir6vFTGQ0YWr19Y3JAzlTj5J2bkiLcKxqTwt24DIo3ybp8nVKj+3vaHSLbBZtqfWp3pmYA6/KfFEy5gUIH6dVy9Vqt4hQaZ2X+1g3J1GWMyZrFIowrnIkOpbl30LVrgoQRA1xmysIyA7wz1Yyku75QLxennbN+Mtv+YqCH3+c6bRGV6X5HxcXhtvmyfeZgy3m0poCTZToCVp5/4TyftrxS4+aZONhyjlP6FWkDausb3Q6B23RgI2oEF4aHjguskCWH/uoLEVFueC8Awy+Uf+e1v0lmG0UbAH7Ptc79RGEdMu1uVvryO1IC8XT3P2RqviKm8p2bEg5g8spXvnIGWCGp4WUve5k/FEwLrMlXvvIVnySxZ88TSo74qjv33HOnARwLI/3/DqhEbmi2mj4kVbAwXq8sn3xkBOHPgCNMHBudz8EGLEiJ2kRbdCwxAX2szwqrZl5c8zmxMEHPQK9r6e5wa8vWuLWKDUZfUgRLoDSEMQjyaPbiAXIOKXyyXrV69nZ2e7dbWAte0NmkIZMV1N4z7rNRcmmsXH53f7tAZb+7eNsqN3ZY9SbGhtxkYalbeG6NB0zp0rPt+Ny05uPHXU2FBECBjXwuv3+m29gzQIPydDa0NUXFJV6gh/kb5QZGRwfco7uPu66xMp+VZTWVEASP6Z4+rBj7JmXv9KgGEC0xt9j1DQ36ydDcbekPfSOFbsViZfmov46ODOo41b7wmbVJZcsMD8+ugORs7pHZ1HO9x4aKtJoscAvEdiyT3horcQMiP5AvBMa9V/30tFV4n0LbDOA/14AbBwxIz+zXNohxo+6d0QH+g8LBc3t7XF9Hf1Z/FfblvCdK6nV+yYJwrFhfKYZljUJM2KCT7kkmBqZwsETP8Vbmk648MTjlsWKTZY8ocVZATMjhCofQSJw+JS7bZDb3Pp994hYyswUrcb+baaHE7xzSWFKtonpQ2NHVIuMMzCIak1xKX6QrYsh5fff2VoHHPrdQ2ZBkRJ6NBnvEOc+vX+i+uvd09lh47GxC179QeKha+Fl2SRoznbtRhnBxff4tAvAwky/5ZfyZA2bIFmoRkAGw/MlK1Q9Kpd7H7QG4CZkawArnesstt3jAgh0EvlVoVvh3tYwfX/e613mH8Ve/+tUerFx33XUy7lztHnzoAXlb/dD/fdWqVd5S4hvf+MbU/l0KIT185PD//KwglAI2pCrkg7PvKrEp6TSox1UNG5v7uqKaGUkV+fS/s/k+MsaAKWaAFYCKMR2ED0wH0b6ny8l81F2yfesUg2Inzz51Cu/AxLAyuf9Eh78ZtQr7LK1RAaJUGOlAU5NLaLQuqpvnKsXctGrCKhGln2s9oejNgl25Yss8le3OXOUZNqW1vVcTTJfb2rDRnVCtiTrERKsq/Hna+WVLT2QQ27Nnn9scUyH1bD6cuE4Bq5KrliSfThXdNryOiqo6hVyK3CG507a1dShle5WP5+I90zkiivDEKXf5eQ2uomqed/dl9QKYuffIEZ8Kj+p+1eLToPbwiaZpLFpV7QJ3SCK21WvWar8RD1Ruvvln7gXPf4G79Ze3uhe96I/95yOK11uj3g0NUXPY+Dz8LN126e4N7MQgNvXyOEH4ulnRqTUCJDzzupICp2KsPgWTQfmLCgNdqRooP5DuBPbFwMdU2qXeg8cEDHgfnqXvhwRSjBWA8s4Wl79D9PaGYpiOfr9fodBcstZPUi1PKGx8fGRayjPPandfcWxBOCaFVwssUVQOQAUAq5szKPfcZJjpNBOaTFdeorg/+hT0HINS7QNgYMbI8Jpty8aURo+bjamx+2mMb/T9y7Z/PtcxTWio8Y0yB0/K04exg3uVzQMo028hsi2QMeP8+ummW7jXLq4TIhhpm1XKsv2m2Q5EJ5/yyjp3w/7iqVR32z7XlOR3iSXEhBnQopJTem8U0tF7g77L1/VROJP+j3X+t1LvzYwihcruadRCgMK6mNK9TsZv1+vPTOwk3i2vkRh3QIwnYaDz5026m266yftUEd7BHZxxqFMarNtuu827ghMC2rZtm1u8eLH//hWveIX793//d/cBlTi5V3XgDKywve2PyeduLUyPnjydIp1Pn3lGbBuxy8/Gpuzof8KtLlvhymUUONswe9R1/mzeh2lgBUFW66i0HKmqiGgjSiaLfYHADetEB0k5HQ46bJ/QUu2ITL5WSjgJ+qHBsMQBEPbFXn5QqHXpyuWzDkHYDQAk3SKr0Nc/Lz3bAFDplTX/1RsWSdjZ5Qqlo1m2VlqaGJO0XAZU0nTjwEou+6Z7cNzvwVPDyhAZlV5DaaKp+8/2JpzNN6vnTDuJmeR99KMf9SsTXug9e/a4973vPb6kQLSxKqE6dVxKduhBMz6WTJMFqPz2t79x733vX7lvf/ubErxd5A/5qle9yn37W9+UCd+r3U9/Kuoi1WBZ5sh4LWykKM4JrP35bkIq/sJIWviwWJ0J1cNJ10KDrDA0A1j5osoWXbU44b2SDvcXuHZ1cSZ8wkOYVMkOYxqVHrIafyDHzmLhi9+1JIW05ysTCGHtW+/M/HQQ4v7lhqTQNgqi2FM+YRLinpIlwmm7fLYjI+iQMoIIuAGWaNvIONd795/KvmLSYGU6Vz4Ul9TNTFdme0J4IYtCv26RlmJI7/RiORMT546rfXSm/W22+1NzqUoFUaMsRybTvVx/y0Kn4wpjk1ZZMUe1z0pq3OGTg8oWI3170p0nl+NcGJR0vxlXM4pMIPRcta7V+0vlGv6JjkGmVWPs4O91Etmbzm2OFpL7h2tnGO9iLgAAIABJREFUMBm5CrPRX8kT0knq5zPcRCQ5agfB3B2RzOO9EqT/9rgAvVjIywTYCR3dJzM4wLqvISSQgn8lAAaA0ylQo3wH7xD9DRkrxjE112jdQz8m3AoAR2DbcmCna25u9h5WeGIdkpP2cYGMXbt2+fAOOslazU3bL7rYPwK+R2C7adMmz6o0aQFdibZSoWxSl23/yy677H82WDkuBMigJbt8sjA3yygzHZtifZOqx9trN+eUsBAC+CiYJ0kCgSxLq7OZ/FBw14E7EsUlyRUbE2PYoaHqDypTBwFlWKmWk4ONYFVDpeXVopUY0DoV516peiqhe2ncS9qh1duAhE2rVk4PJeU6iITbwa48T3HduAfBd4XDssy/eJ07tkcVHNeWukp5yuR7A20QwIG3yVfOlfLyDFpUP8J9r5RYtkguiuWpctmzPXxY+HG2x2C/aPmB8Fi33X6bu+23t3l1/atf/acevGCEB9BAkY9b7003/dSvZjZsOMf9xV+81VOzOAO//OUv93WXzAmY4o979+51n/rUp/xPhGDluus+JIr3VhWIvMSzLICb22673f/ua159rWdk+N2NG9e7H//4v/3vsWq65567/L/Z7k1v/DO3ctVKTfyns1vCa4kaZMXdMwbG/7ttUivIhNsh17vLxaocEtlDVYPHdVhz4wz3ZdCnSm2XwI26oR+QGbSrBHS+pEqzDMbpGvT22wVWxkeHp1xGs9nlm93+V/fM8atZQkA0Uq+xPUczYBqCeSVKSS49HQIKzyNdsb5wm3x1Gfn0w3xBP9XWDwmwLNM7GU05jis6mO5cokyMvaOWAQHLdJssDkbHqJFS4GrLpNVTqLNWE2Rzc4tPJOC/8ppkWDpayDLd70bDQACVB1Qu4sqNxW6kdMRNloxPo+QtzGTHH0/IaUTj8JjMBdEYwKAAogYnFY7S3+cVzpsa72BnrZUWKpmg7nwvrg2ZjFyzfP75uQrbaBh80S/Un8U0ZhJyo/H6X2L2ugXshcF8KFSJbk4SN98/7xDg+e2Lkp+TMg3YZttfC+zg/XKeImDorwxwv1Pv1psVigpTlweG5OdEMogAB2wwYSBjTE4RulNWD1mHq2TWCSjBS6VVodb6VCrzvpYTrrpcxqgy6SwT639SFeT36LP/seZwqDA0rWOXv0VAJR2gZi7nGgdUWvmofFQurJ6pxczn/WVbSzVmAXE2mr2bBc3HDiaKNKhbKW1OPGnv3KROP+4WKkvHQjzRH06eFDqVuR6sNIr650/ASzYaCe8AWlhMbjbULZ4rB1r63OWbtdxMtQEVprj5vhOusXpUdLbQ3fg8N6bg6jnn188wmMt2MwekuyiiEJrEwxg4nbtxXSx7kEsYyAbAijmVbmlZMqPnqWgmcD2TYxuzAivC6uSqq65yV1/1XK1SFmhlsssbu3WJUfvQhz7sayZBm8KIvPo1r3UveclL3Cte/mJf6wjAQaFGqlDXSKcESIFdwdfjrW97lwc3L37xixU//p4r02ARghXiyK977Z+6//PBv1F5gz9TrZ/a5O8q1e2vr/vw1L4vfelLp/3ehz50nft///YNb4ZFW7xwUVqwEopTjaaO3jdzet1cPSZr77muXPS/JFMeFEgDOy2tmX2zxfwRHfqibTGAhd+C3t5aI4O98blTLqNxzxLw8X+2KKw6dtKHhACYx8dVyHBPQdqVKdqaS+pUTFIW+wzuYWNCPiWDuqfDOyVT3+Q8opWN023PgopMmdWrls8Yc2YznvA7xkgsLV3q0313HRpyTVr6m9j1xPA81yejnBW18mBSuGPp0sXeo2dEFf1OdnV6F+z6hgZf9iFc5MVdg4EVwuc3Kf6IqLmhSu6gAkMrFLaAFTk+Jh2BbApgulnMPClDvGV1he6YFmK0qsJyVd2QSV7FBjekDI5ihZVyEUXCbsIW3hBoTvIBK38o5vCc75/u7wCWdIxIh0A72qm4bb6jQoeEU2XY64E9jXpDqwS4YV8A2r8ScBkSC+NDTBrT58lUcUAi9LhWWlHn05ZZrPT3jLmHmyWISeNeeyZj5DNqX8AJgQ3wQaoeKu8xfiXpFucIYNELnhhv8jqVswFU7J7kMh9mun/hogXflaVK4vFhIGNKQJ6AlYR0B0/sP+Lq5XeyzDMRSffDpAo+aRDHwfrlMcLnCCknhOYRyppIlX2y0aP4q5j3CKCnU54csxHbhplBverRv1Loh4FkuLfVzZ+z0OtTFm2UicUsGqCqV9kSS5WqDBpPV6k306G5b8dT4bUzyVXP9fR5BmdSadZ+h8GMdu+994ituNfHhf/pn77kP/vud3/g/7z77rvdr3/1S1/o0cDK9777Hx6UkA64TuHDG2640ceC0bMcoebMkiWeEWGA/zOFjr705S/7EgawIiFYMQADo3Lvvfe5F77wBfpdjY5q+Cfwu4SLbDtKH2zcuMFdf/3X3NatWwWwrnDPfraWgGpk18QObClflXfcNX3ijm77L89NuDevUZl6CYErKue5u9vneiFrXBjIqsyGKaFhvZPtwtXoRl75azEzkZB4kt5OuOqCIbd7sMJdlkVwCB2/RaDcag6VVdS67olid1DFFO8X7U4jFITmvker1fVVcugZalPxxWHXKD2ZeRkQ2unXxMyg8PtsmTJt4s4rl4KA2a7HRMJ9smJoH+1yy8sW+3DJfXt7Xa/os5XKKV+9qNQ9sftJt0EsM+Maacc33dfqNq2odptWzVycAaKMcWlomDcVyuF8T8iNljamJIQJMUMbN6x1ZP5s0izc0va4W7BmgTuvbmaoFRA11xV7QIPho40ljMVRX4ps18z3ZerHkwI2sBhNAt/KP3A4CQAQ4ozg7JgAapxpyTS7XJFawIQBdPxPHhCAJ/kvyogASrBWOiGQf2+qb75Y7AxVm7+epqbWW8SgIGYnfERLiGJp7lWSQyJ9hlyTnlm1gArz94GjbW7sqE4wVeTQrgH2H7HxxLhu3vRi57ncumfWNkS4W7UwW0QtgmRKMnV94uZf+jphGjxO2K55vNktLVk0DdzmCvLDTDxwQ6b5Ptdj2o0NwQ7yEliagvbOEwlymIf1cp1UscC5ehGpirxE1XSJlZqLLaCEVFTYEw7EiRkw4cL5nOwhQkO4XeYqxtu775CvoJxJ7Z6NGjawAsty5+Ptrq640y2bU+8zfer19swWqHDjTFQ7V9e/du2qtCsl7klClYRD11e0J0bPPh3i2PANOlNki0AV4WzY/uu//suHbO6TKM0ACYzKjTf8s3vLW985BVYo0Eiz6tPf+ta3pgo+njgp4WB9g2dTSC20BnChGnUIVmBHYHIAK48++pi7/fbbpzEwN3ztn9zr3/DmKW0LYGWlrMsJGT3yyEMe2ACC3vnOd541sILexhcNHKz0GQzUBgpTluNi/nH1TjBfLtcg+S+pVS0TgKe3VfBwZXmSEfr6gZKsqZzoW9hnfLBzSnDL+U3MlWD4VDIk1Ku0jTqNY/OLx12nsvkAKmSsmFsqv0V6OQZooSvsM2tETn82mTJqwr3sfYSdMAaZcQ0QMC5GqVr1YcKyEt+/rcldsCIhAahCctLsnCPdVjSNHEDTxmwftKHRSdc4r9itml/s5lWpwJ5WhoS9aRTOXCl/j1KF3qk3NqCMuDnl82X6dhos/4lohbgwEuPt/v7j0orMm+GxhLDRajjl+tx4x4sq5gmkFvj6VrjJAmiXCIQTGsokdIUdJOv0u0qLD630/0OAZK08PADHjJ2/FfmDWzOMyFIdd0y/Q4Vmwj2I2LvFBnxhZ+aaWh88T2z/WJfYpT5fNG9LlfL707SjMg9rkgnptEY15aX6wRS7gtAUA8TDXf2ubafM+CJAJtf790zYLqHFTsGIYNmiuQqBFfgisukWHFYoECLBzA7j7DDCuSPqecIxqlIWJVw/7AzvkMkwwnTl6P3JBlii83yY8MJ3BcdbmxOc/F6tGhatXukzOGjJaquyg5c2hdYt0zdaVWmR6xjQqkzgBGAC03KgS8yDKP5afcf2h6RJQWCbbsKMnhQMS7HYmhVLxSvOoiGiXTK/xD26T/bypS2eTQGoFNaXuvUots6gcYP3PLbXzdHgsnWLYH6kMQAabRy6yPp7KC1KXF2dMzid2F3T3ec4cx07QOgoGHdQ06wgsL3q6qs0uJa4L6qC9Bvf+EYf0vn4xz8is78m9/d///fu5zfflBGsYMqENuX887f6Io6Ekf7hH77kDZusAVK++KUvuve/9/1TAlv2ednLXqLf+qT++6hCTte5T3ziY+7w4aM6ly+6m3/24xlgxQAQOpbbbvudPzxgZbC/a0YGEd/lEwbaWK7U7NEhnyo8XFjnvqhCcNCoGLGRGQQF/ikZadHM5j5bSIiUZjHVvkjb8tJJiXfFCKoyc1XtfIf+xAoTpuszgBUyfQrHelyBBNrWLA1bCmTVH5LoNpVBdH9Tq1sgo74og2lOrgxi5qJ6tvspx4NZONumfoCVdOm9hF73Dh1w5QXlqsVU4gFJ38SgrNclYC2s1epb1t/638Ky6bWvdsrZ+oTExldfvNLfhnTnnG4AphDhIRVcpb4PGpINKrA3r7rUPbRfC74FBa5b7rE9fcNe57JBufF95YddQbPCzZVL3V5RDyWlE+7KbacFsZxDXOXrbBNA3DPc1d7lV95MMjBxowUlPsTCnAfughHBUZaaPpmErqaLsr4ephYjPv9zAfk61fApmpNwJ0eTFcmtoCHFDL8p00JqEf1hFmM5c1l++ORDLs7u3TQSjIO4oU41c2sNKgkTGsHincZ+bYf6XZME01Zp+Kno80/HMWEeVum64pzm+X1ARK/+q9A8a1oS7teR0SZZkZzWYIZzMwCY/egr1qJgxP5t3mxsl04Ckmk+irtHIVjx0Z+29uOJJ/fsd4uXNLrRFFABdbYKkBDeAakBXMzJFtBioATqEeBi24GuyA5ilQwrE/cimcFLSBlxES3Nx719PXUy8m1kBf3szjYN+GPuwsUNYogG3ILNNbMKKYW/DZV7tKlFGolud/7WTdNU+Qj7jijWByAJnWHzPfezsX06sMJqGXt7S0W358Gfj7eddOcrkyFdTN00K4888qBYjce9JfWll25X1s52n8r8i1/8SuBjm1i4CXfJpc9yd919l7vqyqtkX/1L94eqNE0DlNTV1Xutym23/87/+dzLLvf7i4byAtl7Htnvnn3BOr9taUmpO3L0qLv66ud5NoUVKPsBcsgWIs35ll/c6v9Nu3j7Je6OO+/w29vvcYw9Yn9wTQa4vETeC7ThQY2KMc0Etp/fWZhxJfmBzROuWDoPq5DcJfo4UbrAfU2AghUpplaoaBu0eiP7B9FtrmmgH5CmrVjeNWT/lFcmRWmE4B45WeCu/dVpW34+Z1WK0BDqncnhNl0erMmykqEZxQjZPhx86Cd7lKrRiK085jExzTwNft/hoFzfCwth7z9wyJVp4l+x7PSCh2s5MHzQbUiVrw+zmGCMRzPoO2BV/mj7PIUzT9+nuEE410KbpCLTLt1U7VpPjrtF9UWuq63NjVRJJ6QJfXj/qK+dFmb+hNYRK4uWuYQykhg3TeBs4s9oiQr73iwZwnsJ4Dkq0z8Aq+mCKmvmu75xJUxoQ/oy2pI71IfJ7KFPx2WWwaZE9S0m4L5T+/6R3ocVVQnVVxtyfYlysScF05xym16bzJTDsDBb/ap/UST35ctbXJGAVJz+gjDB3k4pdoOW6NPk1s8FqIHCUuwJpoeWADK131EhtUV6mf6n6FqozIB5eSp8BfiK05nRD/af7PGkQY3YkGXSr1jrF4g/Is3ThgpFCxQKNFkH3zOPc5+5p2XCBDUKmcUlzdh8YnN6tlIpubL9JvqNhpUKfnf7bxOl0mP0CTBYGh4bA0oBHnYCFuviYnhpedn7R8ZVdKh/qgNh3Uuhumh15fAk40I69v3OXXvdFlVZzrf98E75t0gPsb6xxo0qFLRclUrDh8dqzoOtlJW4Fa0bVviK2kXDAjuEvyYwTFIcbzRlZlal+P1cPaj+zl4fV7Zmg8jTFdrJ9SFH7y1CW6pjRjOleJZNssfP5m9j7Er4PMak2ShWmCFsFP2i4erKAHQqMeEmFY8vUabEqNKeRwVMrJJ1WHH6oV2HXWv3oLK5VnlxbaYW97u2PenKkypSFj0vvo/6tMT9hqUu3yCTrLiV5BtWyXuoaMAVqiCl9SFEX8slohyXWPrw4Bz3qOaiy+VMy4rySQ0mxPzfqJVltAhi9Pct/n9upQbMAAxV1y302RLdYl0IEAyk6qmhCeBzquJiUU4YiuyJlaXTwYr5kNgEy6TaphDEqM5tnp7TknXxdbo4v1z7W77vab7bcx7d0obkKrZFXzappAAAC5PykdHDU0CF3+aeRAsVxp0TrMhdO9vdyy9bnFEgOxtWI/w9GKEV5yzWMxFDrXHI9HBRgTH3gSroaFTCiQEBebfGqrBGEsdPhueTZQjiWvS8yyqqxa6U+VAQDAt9GN3J6+Q8+0KBjrjMspBFISWeEOZrJbPBd6VYbGN1qhBiRWHCg+6oBmbwzzWRqi/epjBRLmDlzWtmgnGug/ewV9pJ7DKmNQAIFwRI4e8rCpUoUupZAnsnYANgmYonCt1YYWT/fDvr07F9SpuSkHdCQcojMJ13Ctd2sLtPBWQlhZB+x+YAm7uw0F9YvGBqPGsbGHELtVCKe/ej84r1QS45my41vC3GwmQbX3iuppMN9y842Hw0geaETn9OfXJiM7GMpcGyg4WEzISJ746o3g8nYIXqVskYDt0LK4SwWeGibBlCR8WuzFPGR66+AmhU7lCp0KrJVretRqp5IezzLlrgmR1ACPWISFujTpEfhFPFBvl3mRxry7QKL1MHRjVuDENot81N8y/E4WNu/doVPguIGB+q/Fzr8pyNPhytnWDHNGGg6YfCzkOHwkk2nXYoU2wxes5xg/J/390sB1ql415QI8Re5R4+2OFG+xICdUkmB7brkLKFzGZ/oQpURsHRL+5tcktUi2nL6vQTZza9Uq73N3oNFiYxozVWoQOnCt0RTOEkNCRVkjj7wqJx193Z5VqP7FKJBRk7BI3n0ijmsaSsWh4wJe6oQuXfF4hAj4KTLcwKLdtgzAqVcFCNfFNGR5I0tgcrur8IFVntAlAIF5VqIqhNFX9T0pt3/5SJsDLe+qfcaO0Uw3vH3w8qPFsyNtfVjxa6ypVnnlaYbdDJ9dlkOk5c1ePoccP99+4/5ObKQ2m0ZshtjtE25AIw0MCtrulxm5SCn23MyvUa47Yzrc2+4yqroLGzVitkq08UNZojnNWurK+15UnKnknaCk9G2YZc2R47Jxyom0bLVBxQFeXV5/AE4k9S7DPpVgjz3C6wsUUTJ3oUmqpweF3KaoliEeACWq6XLuvdYhrDBlh5iKrj+jCbSeKdL5FJooptEoKNtvua2+LTi/EZwUV9ZQo1aUdKfYSTqzEPgwI6M8DOmTzYp2Bfr01hAAi0NyFLFB2XKPy3YYHm0pS+hGKETcNtbpmyUGsLk+NtrvOysZf2LhjzkW8Sh/VZ+quNTZwDbHWVSIG4Fr6vBb/a+XiCCcUmE0M17GgHJUsIhsUe6IBCIFBoxLfxVmE7TKOKJZ7cLGYk+vKkm2yjJwdQ2K2QVJw2JLotdvt7ZJtYNnnc1U7Od5MDMnxrnOtDSRRQrBIImY2nSvR3SF0+fOCwZ3xApU+HBoVzCB9SugnbqDuj6M7W5BHeg7jfvmNXh2vRTCotqxuXURs0JM94bCDhLlhd758/HZMChgBZH7NXjZmwBhSr19/u6HCvvXrpUzohcC3RawiN1rwHiqgLjNZWyGitSissAPkkaEUvEU6xP1XWR5GuY2FRu09JbVTdo7CPJwR0Jkvr3ecen+OpbtOpIEBkQM4FrOCIu7Z03CUmknR2adV8b5QFAAI80bZpUiDbmDGLKA4r4BMav8ngGO7vmOZoG/fcvEBTNrbFAvlrBepnOxFbOCXKWIb9ht+irAZsa7oVvm0/G0BqzBHHsOswa4BehTka3aLYzD3Yl0wZfWbIVl/YeUbOsbnMV4AVANGh42KjVWqiKlV5lvcYS/+o2PnA0FEJgOv9Qon7O6rJGJE0LQz5AHhYjOQayuN9oLBhqbQdMCOYu8HmwRACvuPYxletQbjt3A5NoqGXD+cC6/IzmQ/CyCxRP2X/KFghDNSl/RH0AuwzgaIPKeo7d2R6/+Z3Dos5OJ6qp+RDAaTuQtDqvJXiKuGp3uElyVgJi+1Ll860izB2JZfn9UzZJs475ahExe19Qz7iQQuBzMN9j7tlpcpwUz0/P7YoihC2TGxKOikH79xs5hs7nulX9itqAeiOgpW4McGDFauSa1oGBHamFrYy4+yMXoXVMjoIGpOPnTCDAADhTGvm9KgDNiu1L84l1m4wjMo9e7rdgoImN3d0oVvTKGfJ9TV5m73l0vlge6gF1FuqisJzS8+oXkIuv5etE0WPkctKMd/fzbQ9HjY/vqfFveaqxe7eR55wBTJZMmaN/YzJIXOsTanoBlbCVY0BzcVVPW7bhjVZvSjO9PzDe5TOrZYB9l0ycXvL+mRxv+gq7tePd7qNi6tcccGoa21Lpp5adgjH3DtcqTTjAu/ISTNTOAZ0agjZ52EKM9s1CYwQKsIQa0O1YssFg97Y6uhwSdp0TizH8UvBObRU405tUdLtNtc2IfaoUMBsti0cSDL1PwBriTJOcg3jzPZ8TOQeWsqnyxCCeWlcujQ224Z05J88fNJdsb5IWrUTM5i02Z5fuv3wbWJxd6jlpCsSKF6mYoUGggEcUZDH/WyZOOy2z1NHDRpho7bBQXlqVPn9jynEO6YF5kaZ1rHQnK4PHE8lT5wuIGe1pZqH5vgQDpqot6quD61dgBmGjzAnDbZxnhiTL4t1ifMJstOCLbxK8qHNmh+pLB4NAyGw/arE4fcohRn2JZ1HC/WFlpXgthwIZ/UjLI6miWlhUhpSk3CHXg6VKkhokVRQoQvSxw3lxWJ2VYcscChIzmkj0vAM+Ps0oXpxhIueMY2wTxAdpz+c0iJqheZnE8k+1npSwFV2BF5gpHR06dEubJwuFt8/0OTWVeZnwBqyKdF33BiZY4pcrMqjRl4yDDsxTZYA6cH9j55z3DMo+N3uXQlznYW6D0NCzUJriySU5bNB6QIqFAbhzy0LG6Y9dJxdD6gyaCaAYT+eLh4Vnpwveni4SRUxz5kBQLhRN9/d4hqLWz1Qqa0qdeduXzArlJetU/pYccsRAfV+t3L+kqcVqNi5RbUH2c45/H42K9Zsx+f53frgSbe+fsD1CIxM1CeDp5N9Ev8psnDx2vmeXtzd0TUVAuL7EOlDs5Pp0C5QukB6qUpRgLNd5Wc73/D7XN1qP3DuuJurVMmwHigTwiN7+90LQAhqsAr4bmw7b5Mv5PiNg+Uz0ozJqvjOVc79u/TErBzjUpjxnViqAQl2Z0QPrG5CtWLKYWmmCxLD6zAhI/qVc1ksjQ14/5dcn/2ZgpXwd0LFftyzyJVVzec5sm3oAo3IPVrgExv75apjFU01phbPqKSky+ZPH9A55s8eaHdblpW7vu4TPjQ8XyFpQjPh2JVPjD7TNaHdaj7eOuXi/ZAquV90noQfqRZdtZpOoHms2bMrBSMFU0kMsN6wgeh7MPVjEl+qbE3L+OIZzC2gMK2y2ISKj/f3+/cxZAexKegYK/KhH2MHP3tJslDhoP6DBaER3gHMvOn2zE/MgxWxhcuk6YSk/HxMKjTsCqFMrTt9aDMsE3GJQNFq7bugLFmBPGyMQQ+p/txUo+sPaG9Zy7sj0I7FLjGYZBgKBLaInW5b3zBDu8d9KhK4QwIBOHSkOD8T0phZR7Tq/4j/LhV4EtgCqGxRQgTP+YhCPLBmT3R0zwhfockJnWNNygD7frYWtozvRFfIHM7mVh8dK+IE0g82t7t1Ou9sx/LMChVyqZZs9H262j5QZqA4WBeaN0fSSVM7yCz57SXz1XopGKFGTGpCb9up8SGvZSCbKDxp2yeklQEsXTJj27RRqwiN5LhCUtH3x3e3ujI5OtaPznFVDYs8UMEvoLi0ylcGjjb243fzbQyGO47t1ktUqwJ7DW6D7tHT3dKpop/u84j+3o9kYLV5wZDr0EoPZsUPCgfGXNHyMg9WyELC6pwieKZZedayRVOABLDygu31Pl2eyZ52JqAs2/2wlzSfNOX1ipGPCABYP7VU1MuCKt9MfL1ybN6y+VyBlTKBlZn9zwAKtYQYkG+Ry2ecdT7xf1asxQP97mBBVVYzOGr8AKaosxKGgLiPpitLd1/OBKwY+xpqoWZDB9u5wdzy3ocswqMnd7s1NcvT6sLYZ//gAbexMr2mJJNZ3IOP7JzBmtyuugmjmsgJ9dlYBjuzUmwHGjpCX0xqszGtjHsOfnxTzTLEwACrYo2V/N3upfXZ6ATDv8lw6tk36haovlqYZs6+eFzRKCQahoHQ/iC2pAFYjO0yHUGVwMrOvhJ3hYThITv4CZXsKlFHY+onqUZ4x9fwyVYdmTDQSgEbXGkRnu/vTajmz0xn5eb/lZSWYBRHSAj/FcKbpPKXz510e5uOeCDBJGyCWv7twYU1WBXCPWTu96RAC5/JewTwUrmxQtXeT1et5jhksHqZgzbvGEqm6Hqwgsbl92kSxzU0j7lQRAv4CNOHH9YzjtPYRFkV60uAiyLN7yTMnA2wjZdNvc4pW62hbOOyhYJgh5Lh4pmsVji2FDy0/8mE2eMzCLQo3pvuhWRHaBtoRkJH7DcxPiYKWylqKQDDCVoWCTVgaEXFJVMW9emcRO3CoplDfE7xQ/w5/v2WXV6jUp+oUZprpduQiruzsh1Xjz9y9Ih0FCun/cl+6Tw20t1MtCknWtvcmsqV0ijIXA7NTiTOl+1BnK3vcxHC2oB2JpNGPucL2HjW2rkOQ785KhYmqwpXcExgZX2pu0AUJJQk/1F6gVAQbdvXUqGZAAAgAElEQVSCOt9HOMeb7+90m5aNqa5K9YxqswZamHDjUi/zOU/b1uyakwxIPKgIj2tutZQECLNp7tvdN8Ws2PYAFsS1vVWr5OYpkW5MUsGHz1etH9HZ/6yKsqGrbfibsCXv1sJ6/pxx9/VDRe4dEUFi9Lpt5bqlViUv+pITlK2+sw1IPXsHXO2G02mM+d7TaD+zUHHccbKxe1HxHsdAxG528caYoNcoEjtAI+wTzcSD+YqKUj2LonEhqlEBKDx56MgUk2FpxSuq+1RHSoZtwbsOYKHMw1FpINbX1521kFZYwDAKnuJCQOF9ZHzqUCrNunXrPICilQrsYAq3T2Lwfk1OccL6UJBvz8rGjlJpZr6udyPq60PY8r1aL+IlBJAgAw22JZtp3BuUGYQZ3GPya/kzPNxUdLRb4u6jgwVT7rVmFCcTAGWsJHUl0DBjWhA/oWKEDfK26heIGNS/maxnhH6iHS7FqjimnYEUgBEAKdtQ7sMMXrOldFyOF9b8YUUPcOncL4oGgPP7BCtcE480lUZtacnh82dynwbWtDnXAFsWbbZ4YR45G7V6ABin9Lxq0mSa5TuWsD1Gc8elt0napCRJE5qN23ZMnw1E7R+rkmgpy9EBj4vt0MTDywFQWS5r/XQGNEwKrW2d7tprr3UXXnihsnKUr600VhxG46ry2slQM2ZMxdtC51R8PiiK98lPfnLafaDi7vBgn2dUOCbVM++44w7vwfHNb37b15Lhz89//vPT9oN+HRvpjzUIs4Gyr2VAccGlGV112TbXyWE2DzDTPk8XKEl3Dj9TXuOFy2V7rRe/tnGh61Z+7Zi6cHHZHAdLZwiZ1GmYFTwdsHYvlBD17ic6lIVV4qpcp1ujieHpAIEwPQzeuYKVf35Owv3F2plVicOyDuG9OSVgNijjg386UBkrFIRdeZ0G72zmV7+Whfn2+kl3vVag77w7s/3/6Qyi0yGgXKshnylYifaLuP5oE2O+GQMwmt3jYhxUE4e/U/+Gisdk4NGoe1NeVDHt/YVZbRPLd1ilHADLg6MTXnjKSvKAxPGh7YCde0tru+zuVeG8oNbtONzlzl+ScMtXLvV9FIDKMefIRG5S5nG9vb1axA3JVn9lxurd+bzn6GP2HT7siyH2KGS6ZdNMV9Z0wkdSlg/J6O7U8YTbummDO6zFI0wBvklDAmdN/QOxE1em8ysuq3TfPFSR1TGZfvc6Za6hmboxqCnEsc2F+VqJbwE5X3jcuddo2xWVCVcuvxWKA1apDAc2EYQQMCvsVYIGC5MKTVI90t08rudiQAL7CcYShPozCgoyURmo0N992EfnVEC6XE8KqHBSYliWbaxR+ZVKHx5jkqeK9ihpzakGIKik9pvGq2dSS5ftE4IVAN4qkQYLsxQNzGXRm8u15zL35Gv+xu8yXhDWWp/KSOaz6DkXnJTdPitYxLMAFOgiK+1sLqfNYlusDegFR8eCuDbupAjzLFXGBGDlwx/+sLdQp73+9a/3Re0oRHdIDqQtYktoqzRh3X77Hd7Ai4q8NIDHT38qVaLaxk0bfYVfwEpPd7u7+54HZdRU7i7Zvt3Xn6HdfPPN7jnP3u7DUTU11TPAih2vRhU1cUoF3EQZnrahDrf7xH5XN1TrNqieTanSH63l8oByedC2DStRGxTz2c+2zbZanc0x4/ZJ9zs+jCPNyc6DR6bACmnLzCeW+TOhAQEGDoEtg87o3C5XkZjv7tvV5/744vkuV4v0s3EtDFBleuZlpeVuz1Clu/wnp4Ww0eNb0ULcaodHiPWf3oIV+OYVVW4Jzm+R1tUz6CbnrXBxXi23/FGyOnM2N1qqLb9j4ymZcBW4K34Wz9Lws1PeLDWnXOfxg64+JXi3DJFSTdTpFhLsPxuwkukdIOQySbHP1IqI38g3Pu71YfISiepPylSUrlDPjhb12gn/PTw06O7R5L9evkJjAimNdfPE8Ja4I9LS1QooR0Hx0abj7lhnoTuh1Kpnry+Zxr4UFqt0SBrfHxZJ6Sp459tXEfv2lVe6MbG4z1JafEmJAH3A6hSISZoTdMAJeUk9fKxJ79RcnylEuKyyt1IZkKW+2jM+OrRyiSzjMoGMGed9BIzRAHnL5s/3ou4dXXOyvhuEH/9TRThxaibx5IhYDOr8IO+k5tVy6a9IUPrYQ+qnemzvV7b/PW0Jd/X8AffosWN+zmBMaNQYPl9ZIEy2psEIdSgACAANTIhluEzdX4BKk+hclTPwwEQALTGv0BUQr2pJhXJSG1sWEKm8ZMzACAyrf8DeWCN8Qvu9pS8TsqIplEWmT7X67RLNsenCLISBEAQjx2CMRnCbblsmfDN5S9c/z/Z8YrV88n0fso0ZU3b7rUoBW6qXOjnQJFEnD9pqaPB9oToZBQsxIYozbeFlOKzY6IZFjao+2u1tzt/2trd5ZgXL9a9d/1W398k97l3veq/7m7/5G+9o+rnP/737zGf+zgMWtnvTm97k98HOnQaouf/++2Xz/nr3sY990v3d3/2dZ1DwUnnzm9/s3VD/4R++7N7+9rdNAynGrLz//e9373nPewSUPuiPxXl85StfmQoNke1zaOSoqyirUAroxmkgxW72mYIL7kuPDPTC1N18H2Tc9mcbROVyTmRi7VQg+gUy93hw1z43Wp0SIDbp5V8m7ZD6iGUAmV6FLIXBua3uyd3Fsh2f585RPuPTCVbsukK32m9L9Aq1jacEzZxh36gFbtSt1va3EBb26OtRxQYNWn+zgHW/5PvNqvNyjxKGGASguqn4gHX5e+7JfIf/WWDlLetkC9B9yn3pSFnGdM73iZqvTMjnSGxCSalS/zQBmaV+z+BIbLaL/Xrb7l63cFN6b5vZ9LVwoEmntYr21/axToUJh9y6qiWubbzF1c9d6EGFgR6rT0UBzfO3bfWOxyxYvvDFr7hPfepT/jSpAcU9wMUYA8AJCrVp4h1XePrwkcM+fHyi+bCrmycDLB07IRB9184W1fuRyLahVJWN501tPzE26CdxmF3ckr/7ve+717z62ml/Mm4BjOxY4+OjaVnabO8TYKW0QUBB78zG5av8ccMGYLrnnrt8MU77k+vHL2e1mG2Ko9YVKUS174TPTNuhMTeulALHDI3m4up+7dy5wy1fv82HKTOlEZOJ9heqYvHdP5BoXi7slJsAqJCMgnHh9wRkviRGhWyfN8vfc0jz8KS+BPzvOtHi2oMMQSbmOaT9i1mplVSgR2DMGA8LWTDxTWvcog4BkjIBDMQuyvqZqjRsGUGRtcQSzVdtu8XO6FwLq+QjVp3MnLH5zac9I2hNpTlne25n7Xt+t1njJmyQxMEmos2UbMCYQso2YNSiH4RL2DcqUM00P4REQwhWcgUuZ0NPGa0zlEmsz/ji7faTYqO5vu7PsFf6SsAke/URAROoKOjU0VRqlNG7oDUATKhvgVXh84qyqliw8rnPfU6AodlX7CU8841vfEN27HVTjMrzn/98HzqyzyiwuPPxh92nP/05r87/ype/4AvboYWhyu8Pf/hDD162b7/ILVmyOBasbNiwwRffe9aznuWG5aZKKIqKvazK9h3Y546NHXcXL93mSoLiTGetM0YOFBrO5fMb2RDn0wlaYFW2n1OjYoQl08AKAtvE2nhjnwaxVLVKa7/z0ZPuOZsWSFsw4VrbT7p1q/GoP/stU6dHZDtQUOHaR+Z4ozWdkm/nS383X5WQF6g+T2ViMNaAys70LhVOaWFFvqHOsyw9opf7BZ7XrFrpuhOVir+rFo8GFQZqaZF9Nds/1CCfzfzqDlnnb6oYcCP9Kj9RUOq+dag01uPirRuVvqjUYwSJx5SGzMq1QJT6s5RZtFyfV8hcrqu/N62/yWyYFa49U/+N6lZ4Bt4BO2AK0KLMLZAhozQ+VXL+bRltky6hQZWrk/R7WJHc+jxlBxgnaCxObr75Z3rnP626Ul/zQOQjH/mIqmtf6cEKk70xIpRvoJClgRr2x+nYWJqw19nngJ2i4qQIlc8GBrq9Xi4urBwei7Ekmo2VS6+G3SnTuFbXON/Nq2xwW7Zs8TW0rH3skx9zb3/r2z3LTOFPY5uj5z6eGPcFVI2FmTOnUABhQmWhTgsWOV+aXT//vk7MN+Mw943x9Ac/+IF8fQrc9dJWZaoJBGNCIUME41vqEq5TmUmyvJqmRYFhadZnPxB4MfBPXapVtXIZV2FIQEiouzDgUKz+MqaJKW3Dah5b58ZUYcK2VDiHzBn+S5d6bGWzOnXsSsUOhNX9b1J1WYAhIbrSXGFzeXZnZRuAFwSPzgVwtk4hEEJipi8xBmX7koXTGN648T4XNoN3ysgH/oyyMfmEigwHxJEWud6baCpzNDkgCpw8WAF0VJYUe7DCAMOFdAoBI9qCMjQRHDcS5qSqpMh3Nj7H7MsQnqE106yEYSAq8JZIq3D++edNaVD4LAz/pAMr119/o3QR3e6zn/07t3p1snT6u9/9bs+m/PVff9ix8tq//8m0YAXG5qqrLp+6h9S36exqdQ8cechdtvriXO/t72U7XzdJQtVs1vhWSCoOlZ9NMANY+SNl8jAJPfTYE650caN/uRKdUpsXF7g51dMHGvNggWVplfnTK2XvukuixXVrVz5lAJFJMV0pBMBKy0SFwjVzYrNy3rpBFXMLk2AlE0hk4r7pvg73wovrVdeqxafJ1kqM3TyCE6gGH815ACGyKyo1rn736qSXRKZV6wcUAhprb3flWglW1Ve6XtVrwRTu3vZkLOpZC6WrKE8oS2bcHRsqdDc+OTf2GvCKqZ/TP62wYdh5ZwtWMr0AYXV22y4EMPTBIyMqmiYHVrQow/IVqS+Znj47bRImVKqwUkVlnYTcT04VvgScsAAxZpVJ/Ks3fNV94qOfSAphVVvqM5/+O8+GUB2cbWFZAS6MA0n29o0adxZqEfRZv0+bavT81V+9xzMYNnFzjG9+69vuNa+5dgZY4RzCYwGUQhF/HKizUGSYqYUAeFgg95x15/hSEc95znPc3XdPV1YbSLE/qZm1Z89ef97o86iF5WtsiYFZvmqlW9q41NfVulw1uABb//lfP/ULvZe/7KUeyPEdxRMp8vnzn//cveMd73AU/fzMZz6nsfSDblDj/rkXPccdHZrrlHjp2cFtZHnrz5/p/aUm4DUCKmhWnjVfgFSVkCcLq92kGBIyhUhTll+n+8iDyarKb92Q9C3q0H3fKW3OAjlZ07qUpUmboUXJNsoCTmr1Q9FILJ9X6vPMVTumHd2DFdVkcg16QfMjGrOdZV7fW7YPTMNBVYKmr0yxPjrSOoU2scKfTUuneyLkRWZvWNSQiEo+GT6Mj9nqAWU7Z+YO8AP/MddBnGAQV6F/U58QBslAlPdZoWLygOorYJverz8ZJLhILgbhETE9YmQAFOKICHL5NydbJiYlGh8vksC2Q5oVwkCEc4b0AhDuue66vxZgKZoCK4RwPvShD/sKuoR2HnvsMQGQt/rPACa0gwcPuzvvvMu9/33v8pV9qbrLiuq2229z/6AqwKxEAEWspMIVkIWBwuOVSUS298m9vuDeowcedGsbktbVubZMk/7ZBATTJhY9TF7oXEJI2RiYXK8z03ZUuL5wg0z4pFnCwG/nwaNT6ctkBS2sK/OaARyR6T+8dP2j466te9hNjsx1l2+e77OIGpfFG3OdjXMkW8SyScLj5eyzEilamO6cSHet1yqt6JRKTKxbrfBBnes9Jat3rZZgaagy+467kntbCnM686u3iS1pLJFXhrjq48qYeEBkA+mbfyCvivmlCenIxiXuHFWYY0wFR2vc36vic6bMovfLK6Zw5KRo+plC3TMBK5lo4l/sk/ZspGEqHX0q/VbPw0rRxz2XTM/cMgttIkf7dsPXrncf/NBfu0998iPTqm43i7Xd8chjGkd2+GrdxqwwQT/66GPuf//v/+0Zk5dJG8c4wgQNm0AoiW1hGVj4tLa2anFzRex48sIXXjPjWDAehGcOqSwHIGpEAy4lR8okLGcstXRvy5SzxR0i38KiUrdURWQNrHz4w9dN3Y4XPP8F/lyNWeGcGeNYpLVK50K79977fEgdMHPllVf6a+TvP/j+99yrrn211wm2tLT58PeXv/SP7uJLLhUo+WuBnRp3/fVf8/cBr6NrX3mtI2TeKMH89dff4P7t3/5NHigSwOqd3itT5QNiNNYp7EOeBozeRjEqDXMH3B65766ob1BVerlYjxZPuS1fMj/hFpWMy9pd45eAP+PjffLToLGAwSE6I1Cx0AyhHkI+eKiYnwphkyi4sPTlfAeQUKib776z2N4XWERbkwJbBlRmeMekjk14J0y7zvaTpjMFeDD2ZsoMBATwXAyw5Gq/n+0c8vme6AnZWYYjOB8eyRxhT/SzjDdgEkJcPnV5mQQ6XBgXaAMMpi8j6igNKSTMCbDNFHuSonfj4mWWSvytb/+bP29jVGA0WlpapgAD35HtQwXfhQsXuje84Q1e/ArwuOkmLUnVrrnmD12vhFEADAaEm3/+K/e6173Ofwczw4u5TOmzfPfgQ4+57Rdtm/YnFYABRd/73g/9PoSM+OzAiSekoE56hOTawjhf0h9ieod4qgBLtvM7278bV8DQMrUePZCsXrx1lUwU1J7Yf0DZG/qLShxcunrNVMFCO2dCdvjcmLcKL8/+Q0fFRCx2CS3F+DeCRsJwp6QngNGYFE18NptlyeTjs0KMPa4WSXivTcOyvkF1OARWKmsa3MH+ue5fVdjtQ0pF/g/pVN4ZLJSnTOGCSrZoWmS+rHcr4Y6Jgv9/2ueHB09XWma1irHWtnkJt0CTAy03kfCkW12i2ljKsIszYjqT+5uuv93fdtCNdnW5soUqYCndTFFxnbtw/qqpInz5/Kal75q+4i1veYtnSH784//2oIJ/v/SlL/HABF3Jxz7+Cbdt2zYPFgAbTOgGVgj9wrLA4tJgRfieY1mYyCb4t77tL92nP/dpGcP1xIKVlStXzjjWjTfe6McfsnRqFPJEv4Q/C4Mu/Ru9SF3ZdG8pzoMUaoD7Bedv8eFtABmAwRoVw0Ow8tnPfloLueuk33uje97Vl+mVq3Ov1VhoTNKRI0fc+973Xn/egDXYE4AMjcSCL37pi1NhJUAb+wLWYJMANhZmMkBYqgzOoVMqpTJR4GtQAVwI/SyWUVvBRL97VCwWxW+p4A4zv02h+ALJCbqUrDGo2myDCruvqq2YCvfsVrYHzbRsGftDlEExUa0M37y4Nqj5448zW7CST6c80225phH9lzJ6YwLGX8SPozEGbzAMm5Utls0wM90iNRfvKgoYlgsUMJ8BjOLCQ2d62dn2D8M/0VBUeG1TqcvcEIshQcWY8ZuxKkzUlgFELrQBG9xtwxCFxcUWNCjOpo5rbVjUVrfi6IuFwn2HVZwXozjL6OGz1s4Bd6C52z13m3jGSAur9fIVE5sdnwkxPE64a3Q/vjvSsc/VS5iWb8NqfqIAFXbxlLndiK6L/peN+chVuBSeUy5MCc+Flit9l8sx0Qncdecd7v4HxOWqrZJ475oXPF/i41J3+ESv6+kXdd1IjDwZE8eavEwrtVWLl3kACcAEgPLnYlmbn1I6eqtMoWSbIDCj1ZpSQftGxNDNq3N15QV+VYmgsVGhFKhqKHXSRhHvmYARQMO/k89eoj2llOYLanJNXTaflZEhOVplaYCwxqpRd8l5K9yE9Bc4z35rn3N3S39COOiHitnv0coU189WDfikdL5Swl7qpgBE/kTk3mKFdprFplDwDZEiwl8aNuU0agJp/vcpoIWTI/KKKY01oAtPlWt4w8pB3fvpos1s15PP94CWockhb96GD8rwaIE0DEkdEhPxMTkUNyWOu8qycvfcZXIXi2kASRqTfLTZIFY3b5HXrdx6661e0/aKV7zC/e3f/q3bsWOH+8u/fJs7TMaPwiJ8jqblF7+41b3vr97rvirmAGDDZ4Aam7j5HdiUEKwAaGiAGjIY0zG1V155xYxjsR8TPgJdGuEd2oL5SSOybIsJ0pgbGpfkFAaCPfrdb3+nxdf3xD5/2ofHCHWdf/42d8stv/CADEBVV1c7xQBxDgZW3v/e93uAEgUrpllhW8AK+sAKVWPuHup0tRWq9zW3WIypDAqkhWmXRuvQySTwqBKzjq8LAAQfGlxySa2lhWL78NnOACsAEXA4WhQyfKKhHAMqSzVJjUqqoAG3oD70l9a+VFZOgYAZHekZ8IEvRIgJU0pTw7y6daHS1gVwD0gwHWWZAA6b5U1lC41czB7tMm2uod+Rrh0ayqW7FfkcP90xCGOVKfIy28UR53tcbssLxUiyWIHxsXeH8yvoOtmasNAPIIR+Ma4NS/Sj6BJsMrSUZtKciXcZYEHbQhYRJ+hdANXM2pd4VofU/oh3m5Vjv1axt7hJddeeA+5gT7W74vxa19Tc5/qODbmtz1XhJU2O0QmJmjO0OA0HLo0ov+O8O5hYD2slgKD2THQqcalgpitplGtkNuotn/cmF2RslbEz0X2wX77opJ4VTFk2YANYQbjMBHDppds1gD+oOPken0WVrX30ox/VivfFbv78Ra5eYCQdiIweBx0A+gBCfLm2fM3+8gUrvQPKtAnSccPz8lWbi8tcjzJ/asrFEEkXMCTafKdSlEktBnQ8ogEKYLUl5dX0IwEWhIvWMIIjtbO0MOGe7Clw3xOj8sea629tjne5fZMyldZKE/Q16W3i3HLD88sEVpgcozb0udxzgG7fZLd0NK1uffVK92TfEVdSkOSz55XWuKVlUvimWjhBwzT4dzZGUE0YcVSLjRqtMNcJ2NJCQM07UK3wGrqVa699jbvll7dM6TLe+96/cg/cf59na9/7V+/zzIrfX+zKp9V/3y49Bs/FWBYYF/o0zVgaAMzkxLjr6+92l13+PIWGPu1e9KI/9uAZzcqb3ii/puBPmBj6angsE6kaWEGzcuTY8ZwF5CdVEXdlwzoPVr7ylS9N3cPVq5ZPhblgfr70j//gvwPUf/RjH3eEpABq//qv/+p+/atfup8LrHz84x93d97xG58GDVvCPtSy+sd//LL79re+OSWk5TgcE8BTLWBjIIbPDaxMCni09bdqThDLrlCe1V5iIgGQoD9hYQv4AJgwxtTpfj+ZAjJ8Rhr1wooK74HD35dVVcoXBr+TgD0FaNTqpcGJIs6QDbO3lKA2cVJABW1KVLPyTHCfzfQSmZRP18ccsXlBEsjuUqJBNqBi7wT3vU5zYpRpiS6EkxKOSS/fGFJWnFVejp5eOhCda3YQcyHnFE2TN41rOkYo3cKdeapGulkpH4UXBtya2mofCrLmfVaSE17yw6S6l/+S/7bQh03S3FgGEwCJxceiSIrv6cToW5gYd7V3eaEuSCm6LTTozrYinyUyqYJsRx866eavr/fprdFmlXxJhY3zEcjEXvA7neWd7rlLnzpBLUAKwMLDylbnIFO/Dr9Lx4T4l13sEgZrmWhCA3e4DdOaZLBUK81RlWjbcD8yuXjunLeBla1bt2rgfpEPo5E2zooTMPL2t7/dD5i/0gDZLwMqsq1o0NCE/N70pjeIgr5Dg+kLfDiPz/iOAf7GG/7ZZ1h8/OOf9KE/Jg9WgjfddNPUqtBofSYavmcyYCXNvzkOgsgbvvZPngYfHkyu8HJpZyMMxO9wnCFlFB0dSHqhYA8ORU72T60Whv9xIB5skPYJw/IthYneKaO4Nwh8rBRbMqHXk8qzi8SeAFQyaVE+cr6AjfB6Nq+Y37140q0q7nVztRqOtnxSl3f179NkntS9lKjK3eiYVtA1a9zjPbtVgmW1f69zaRQ6JfwyKmAQAhPcW8/buMEbpC0UE2FsRHjMTL4n4Xbpsn1sG74npTnqoQLoDY0oAS9zVE08U4seKwqczXQOC/10rXm43TV1NrulpcvdpnWbfKYiQMvata+91rMohL2/853vuCuuvsJ9/z+SQmGAGUySMS1sQyjqO//xQ68VpFn6Ne/Nm//89f59+e+f/MTvR4Nduvfe+5UpeYlAz9Gpz9Ht/JGAEOnZB1pbpsZay94h7fvJrmR1cAAK6ciZGoxLt66L7ahZ1C4/mJxCQRxUZFUskxL+IIRWaASXS4eczTZGUuYh4o3+jGlQmE8PSvMXervwHRWIbZ5kPpsUEGTCxr03rMUTAhLG8eg8Ydk6/H5cleWz5Q4+9W6lBPFxtzUERbAvmDzaOdl3zGdHVBhxVNfbIECGiV/IEIEbCo6eOOaTzsMLghHB0RZNBjeKP0FpVhaa7c2LJbpK92EghJWeDirIaJmOx8m+loSbVDVjRJt7H1UZcNHB50tGHndcYqPVAj8NQuoWduFis3mY7Oza59OWL16iWuNPYaNDxQGy2fxkCLziU9VGs4ae+F3YJtLLOR6i6LjOGz0/AytQ4hjpHTx40H3us59xz1WGAVlYH/zgB71OCDM+AAhghcGTAdOYFVyHYVhIUydtHMM/BlwaYj90AWQusEoFrABCjFlhZfeJj3/MZzl84Qtf8N9zLoipGWjtOPxetvIN4ctUpD45VlTnPr+zMHNWTgaBbZhNRKVkY0LQmXz9iuxg482qAaSsZ29bXiVgc1DFZMmkRJBLUbcL/vN0bZbwuRA+eq2cQT98gcRnEid+dkdBxmt455oBN0eZGpXE3iItV4Ettu4lp+ZNZQTiDFuiDMFsdv5x/T20kKdoH4Clp73bZ6bg3gobQRXi8zav9/ol+jyNQcoyaWALCP+NCXCUUgtM66lOPGWUhVZUJIMs7TKqsFeXgHexxp76mjq/zeOHurWq73Nrl63wmgq8WGhhmJHfqK+u9ceAIbGwI/9mO/uTsCQhSjNv41jpQpKYVK5duyqW6b236RHXJ1ZuVeVSV6cVJCZ26Yzo0o0f0VRrf7+k+TN37xCAAa7gMkr1/UllF/b2dbnVS6aH27sGkinkpFGP4O6rbCI8XTCgY2yj9UksT0VnY9HDbD/zV2K78O/1GhruxAsAACAASURBVNNXybhwWvHBdBcV/dxq/GSywAdEdJ4OseR66Ly2k6h44rE+V7hZ8dt8wEqkcvK2RcmCiizg7R5yHsyvfBe38AzngtOa0mT14rjFLBM/yQ1GFuR1namN7Tc5R95Bm/+jxzLtZnS+5v21bB6ORUYrTt8LU0aA9m6TtBOyRbYfi367F3wGSeLDQLjX2qqag3ADjF2xTsoKis9JcyaUEMcecFIci2yhTKt9ih/uP3DE1WjVfP+hSfcHF83zD897dSwvdg0qQrFKOedRCh5mBSSKINgGTEOQ6QbQHR1PyCEy4bZvyT28MJuHyz6wE9m0K3bsKGq0z0OkGXYArjPUDWUL5djx8smdt32izAortldd+7/cL3/5y7RgBVqdEE4cWLHvYGL2S5ALWPmJVng0VnGsFEOwEnpKWCYHoMiOY+mbrCBzBSt2bYCN42PlPu03zkvCUi3jxLWEfsYBO8rEQZdCOrIxIV48KyOsbF4qt0vLQuXaJ7Uw/Q4MjMJChI3epe75GoERMoj4LGxfllkcQMW/9FrEsj1cxw1p7M7/Yp2YgZ5jrqEuvv4PYKVsRUnWUNDj3fvdJrEos41B2zVE31He//sffMxtvWDbNK1Kx8k+H7IAvIQDtIEVwHb4nkfj7F6weuS4K1+4wJ07PxnuQdx6z+O9bklFx7SqxjbOcTwAPSVE4nQzsx0L2I/zOTWmcw4MvDDCI4x28qCcwAX4sX7A6dlYBxYWjAEUJKRERNxChZB2GB5nwtij8ZPnFNaH4dqTE6Hq3gjUNWvCiDYDG/yWLWzYZp9YYgvxPHf5In8fYUeqlc3J+RLSCSfbdPfJdCvMH+gnpjUEp2T5pGtmmhbnnaJLS6jScgFhgh4BFS2uZ4huz+ThhfvqPBJPDLkCiiOl83GJ+y2uD++XlNmc1fmJ1vZhrqUfxLHxmfROueggewXC09XxSc4pSW0IoAFmJ9tCxCIs5gWT7hyiiQiD+i3SkWF0shVaDW8l59iuDI49TQOuoLerNUGoYJVeEpqlLYNk6KykneKrQpEs0BFoDVGt1QZiguYCmTz5OynQmSqTIj5ra+tw5yi172R/wh1qHXbFtcnqvGYsRgdHZR5XnyguRpauT5IuOXxQaYQR+/yz1Yejx+FlpxwBgqbZDvBRjwZ76NlAWdw15dKZ4/aLghVEyldccYWPi5N1YaDBvHNgVvIBK7fddpsPB5EBQXgHUWAIVhADEubhe4SV0NiktZ8NsML1AlhkHyavkrnTjazKk4ZqcUDF9rNMnDeKIQnBCTVTaO+7N3Pv+pfnOvdSiWov+HFScBs2NCxvU8HDu5WVimEdrrp/oyKIDOdUur0vmfnpBbcLZLswT/+d0DEwnaOZD8tYb6s7fOyIO3edEE5MG5YleVG10mplIJepAVbOq0v6GuXSsglJ7RhxPiS2QoR1ueg8Ib9Is9BylLkM+ziuyFUKT+KwbWMHAuitG8rcYKeqKQf3g3eVcARVi8l6PFvVlKPnDTDr1krXL/ZSKdz93UnmeElVlddyMPbxb1bWNK61XyyWVUbOdu8NWLCdFTC0dGnCNDAhQ1rk0aLhF8Zac70NF1DJBescn+mzaX6dO6FFKnoUAywzgEeakwwZlmmbKJSZEGM/QygbbsQ2BdqmOgbQ0HW5JE8X6T8caJ+KIoQGVABFKtSac5FDcGGrKNQ1SeE4zx+wwn0zAsAulT7Nd74KdIQBn02dHY5rz7KzXwUMoXCDz+x3o0Zy0ffXjhG+YwZQkRGweKBuEwUIbfGcrqgp10xfTAeGouCGe8Gx+gcn3GFhhI1LK53XrMBq0DbKrRY2wwYG81jhO9AQF8eLHQ4GfGc31OiadEYxxK1HRoYlPFuhAlYT7lfy7Fi+ao5f1YwdGnVdovqWrUoWvYuyKkYlxWlV4t4Tb+U90OVqR2pnVF3N9vLP9nse5L6TPX4AzDWWb7/F9Vk+efj7VhejI2WQk+u5pdMT5bK/gZVHH33UuwnDalxzzTXeQIosoS99+SsyktroP7/kkkt8GCgfsIJo9zOf+bxbsWKFj9ET3mmU1wO+D+hk8LhAELh+/XoPYvDVQFB4tsAK98ALZOVxMUchT5pZ1SdS4Ye4lzsp0C333ilRcJIrWPknsSTPVrryBf8180nAmMC8DEqcu0PiXDKFWJh9HbZl1+nwkDExf5RyEaVkAJqZ/arPhPv4vDnDrmzOaKxeJZfnz/vfIRPG0QrZeE/Od3VzizTJSaineiVno4UreDuesSe7ldZeqQl01crpIQpW9oR25oqyZSALBz3Gnf3SpDXMXzCtivfxzlG3S6UhqKa8RP4h+J5wbawgaXtkUkZG4Sq9rybK5/vZGl3FgbU7u+53jaWLNMmreOp4mVJ+q6YAQziR46XBeXEfyA4hpdXOM9M9574MChABvJgMCNkAXqxhy2+TIGw3RT1DwGLMyoWLF0yx4WHI7omOHkcYh/DPYoFAJicm11zBSty5JzpknT6pk8nEqrBjHhk+3r8kEeO/ciYddrZAhd+0CtAaXsxLhflzr2odhc1ADNWlSVUO5wP+TiQhZNHDPmaseTqBLUkwtDCjKC7ikY59j5uTfMaOKiSjKbFQbbSiM/tx3nwPqAE7wKiEzGi2hQ3vYa9K1BxuHnWXbkjqLX3qMn+x8EWYXRLGw2BNYFSIJcWFIEJKNu5EELhWyIuDcu0GVC46t0IVMCc9UOnWC7dQupUiDURxq5x0yuN0fRFWZeTQuNu6RQUqnqYGejSKNK5cd7rTsPsVd9+mMo0qSl2lBqNcmnWWXENF0WMCVmBTxmVCRrOMnslTCi9o4iJV3D5nOxr+OKekpZhUrJS/W8p4NHU83J790KwgxMU91L+cKct0YuytnW1e10KLiif5N/bisykqF4Y5Mz2TbmXNhKvbTGAl1zDQbS9OsiSv+nX8Lxvowen2+89z7ha53mYS3GJ7Too0GpgvC9Ag3iWkhIstzqGwRPubm93BoUNuTflqpZcvnsH60W/3tWlntcaSxX5b0o0HhodczSkZAJYkMxdo+IeYJ0MufZFtokxKNsYvyq6Eq03ekegkjjbEgEo4Dv3sgXa3eV2Z61e2EKElQJK/hhSLnMySK552vHDMyzaghqwn4CluexZN7aNdblAs3vhoPNgDMBgjwrOYqwKGABDLsuScjVnlN4YllqJf2nhjNhNsB6AA7DBBbYx4dHBvAGih3gTggmZgje5JCAABQVWqSAi7HhYk5e8zxLGetNHMHpRWyNg32P50JYD4TWFOWjS2LM0sdJ7aObCuz7VfZtwOYe9BhX6Y8DfNzj3Wjn/p0gVuWOPijtYkKRA2vjPjQNN4MtGHGtE4MWxoWRHX7wxIECHJFtrhfDge3mrpNJfoVoU3YjWocWApqTVLAhaLhti7le29svvz4P5et2FZmTeM8wJbNCuGtggH0XEBLtEB3dKCqRGUaRKMnghhn5bWDrdi6WLR+tVun7yYD7cNe0EtIaPBA6pjIvS5am1FbIZPXIdKlyFj2zJA9GkgKpKXx4ql6dX4szl2theBgQBVs1G6bG8dJwwNpXtg0XAP2+Vrg5ztHLN9T0wcwSLsAw22wfxOdhwZdResq1PabhI4DUqENzQpNk6DXntvj1ug6q/j/aOuqKrELVLokNba1uIzPTgmnioYAX71qzf47xDPkj5qReiOnuhS5y6QE26pWyTLeQrP8dsmoETMyN+HhpPx92yGSdFr5cXy1yS0nylUFzehEj7aO1zlLvtv56JhIASwuVjqv3OTcy+6VaLPlIdK9PwMrCC8zUUDQxVcnhL3AcHva36bDC8RUnr3+iH3xL673XjJmLtk0Vb3aMce1zXQ4xpG6l1n6ekTKJfA/fyFydDLnr6DbsOC1d47JdrQYJCSS0bPlg3rciqXYOMIx4q73+Eq3n6PApnbNytVKtUMgISsiH1HmOVYc+tUmrC9V/i33P5Yj1td0+OBCs3MAW3fuN+ecdH6gN9lkl4jtiMubZTweCbGl3N6uONwRrBioRZY2dPlS5RiDgPoLSTGp0CVhbA4V4ADIQTOzxqfAcLiFkzcS0Szpkch/bhYv0ExRSYq+21jZ/jOtC6xIR1InN5UGnKNEEjoLJv6OKHCnAXlGuTzIObyZUr89iih0/0G665c1nps16oTTxXz9TqYTOLeuA6T+gzAgZUG93VHW9eMqs7GqmTSfYTvjb0HAB8KPprzLJ+TosxnPPfwPQuPbaA/DrwY42PvGH0qnGcB9rRoP08X9kl3W8Lt4657x6F+d6R9SH5spW6V0iMthMXxvGaFv4Spq/w7zkkum7sdKyho/QENagOiJUf0X5+rdp392PXLRler4bladV9zcYNi6j1uuGXEDcsQq2xRSaxGJe6C4yZ+m4BsICH7p0B1LTanBqnwOLmiugx9cNpX0RseCmHDDbPFHkN2xZC06YHo9AiXJzRxZwovZQNxuV5Tuu12iBJo7R71FZct5IfTJ21Sbpd+1SX6c7KmxNcIIk2xXuK+1vZOH/qjjWhAmV+VjM1bI1UU0GONfnTfjlaBvoQGUhXtW1DiLj33tIcH2zHxEBLIhSo/0+u2/XH27U1UuC/uLHBUbY6Ck2yW+lSh3aXLfPkv48+I8A7g4z9lJIdpHC2bBuYfpZW5Upb8FEw8V34u7Gui3dtfPOGWF3e4EoHJsD2556irK6ly1ctrclp1Rc+WcC5276QcZ/JrCd+1fAY10pm3XyADmlSjPxQEdgp8jHdLZ4cMy2qq3WqFE6PnAatyybk17qj8UkwDY+fDxG/sRNyT4FypkWaDOv8+KlaGkErcKjcEQenGF5je8cG6KVYDkIBY1cIphFp82qZCVTYhMLaQ2WTsnr3fMCrsx8RUnApjAj5oABWOTTgo2sJzA/AAQlh4sg+CWRoAh9/Z29k93Qsll5coZEz4+wkVCCxTRmgd5iK5HOD0NlnBR+Rwaf1X2C4EIDAlsutPKPvOgxu0ufqvYERUDv/xfYNOFr3J0lSxxFxP3adZ61gpIpJ7SV/j2UTFyMsURlkhrUe6lmme4vlYQcJkCRx8zORRov4E2cAzDUN/4W+kew/5/LD61KBYHapgL9O58RthXwyBuo3/IfDhXPhd/qRvsk3cfBWnv7RrevQJSUM2iFnSAmr41IhbIqa3bUzu0KcGk2DFqiWHP8wLYT/E94e6e2cACk/xaILqliOpP3nQf3W1q9IN61G+wkNPDLoFtXPdszfV+zSmE0JM3X0FbmvZXHewRTHc2lKvUSEUhMB3NqLUKFhoG+pw+1oPu+2N2+S4OtMVM5+MnVz7aLid3fR8QjB0lMKUSpoHPUdp1jBSJQr7lFWXu2HFCE/qPpeqtyxW7D3Oi4JzONtALHr9iBVfQmnfoPGbB5TZRS2UaDoe9YEGjx93525aPy19E+aG9E9YElomJ9oQuJQUywVXFXtXL1S66+qzX3ks+exmhhn4zNKe7+4odNVipqnxg56E1OWw3g+A5U+VFaQMX/eoMkEp7HapNCorKxI+VfmjD2VOOcaLBXbkQ6ks+2xg5cvPdu5a6Wg/9chMgJPOiXe0a8INt0v9f0551ncujn3gPo1rUdLZ2TVDW2Jdg21YkJoWJG6REe1fTPrUlWqVeSPhJtPIsMo37YXtE4aKov0e07ufPHxS5R9Ug0ahS/M6sYHamJK4CZ3jW+ZL+L2tarP5U7BvnDAWh1/0P4AME9OauRq/yeCOYVq/FnTh6jXKBnGtpJCfGFBGl7xg0PtRIBDWA3aGENAqATgym7jeblJDtbKHoeHc5ok1Z9LhuwdTtXr4fcvagRFmOzN2m80YeDb2wfGVlnMl5HQFDkObfjokOpRBsTCBNUyC7DrqDRkrg1YGwJIHE+TdVNGppJgY5s5ViiQ8eLxthukb2TmblEASZekMjBJyOaXKkenCN7adZRUBLKgBlk3PGTc/hAtcCxPSL/Eys/k/TtMSnXeNtWnTPN8+NOTTlGlV8thaKAkDLJBZoYRzVXgczu83j3W5let7XX1xg/q5tFijPfKxqpPhZEMSrER3SIozk34KhIbmp+oDWWoVdPCTmqBKddPr5Uo7Jph69KRMf2TMA3uCdwKr3gVLJPjT37uxUW4ZFZ2f9E5YWaNsDFE8xeWTM/Qp0ZsQhwTT0WYArD2tj7mLRHmnEwOeTfYh7jySMbqJnEzhoivPPonXThxvUbisypXUyiMCK3/M9XQPq9QhiWkePtKkcvSa5AVuGpYtzsi0xFXCPZOBJA6scDyqKMNiebDSlzQhKy6TSFIp7ENDA3mH4tKdI5NQ70Cfe+SAqrjKo2Kb6hPlClqy6STsN9OFBkJDOR8CwhJfgz5gZKkGNQSuZOUU6LPLGxXWlNlbiVihYdXeGBUjVjpXfgWFxe7EeLkqPsenTVPNFtM4mJF8NDCrxcKcq9JXUYCTDqwMdAis9I24+WvSr+zsfsTdNxuYDh847DZuWDvtccXFr22CD/s72w1rrAiZMZvoSWHuUUhxmQALVglRQT/9ABO5TRvPmarHYycBuP3RXR1uXmOLq1dhPWNV7L3n+Sb1JeknAwBChfQa+Sye4saVUKvDtR8cPux6e5JZl2Q7WsoyQAGBK4174utlpYrJ2r2zfmnlCTBlW6+xF1By17FWz6agV2E7Jhm7l2FaNucQgq04se35Oq9HlQGUk2lbLtqT2Qw4rGGa9ULBclDmOZX6m/FQBhTCjTiOMt/kXphzKMczOspSzek3w9/CQXdRslQA4/RFi+eLGR6YkfnDd+fKRt9cZe19of/wX+j+DpgJEyWMsbD5BTYl6ZheGDvfRPukLRjoA+ZsGwUwFu4JQ4K5zJnhYoSQEjoT5z2KToOo6NhgHivcRpJLEG+3nRx0Lzg3WbKDxj5oZWGMpsJA9mV48kz+RgV506a9J1xLB9bLGojLUzy1dixVFcktK6rcPMUs79qtmPiChL/JvISjSsOcJ9SJLqVtaNKdpwlmdWOZa+4dTJsuyL4lukhWZXE3KqwOaSGg3Sf2qVrtCXfF8ktcWWmyDDnNKORsK6LZvFNx94z7B4UcZ/mf6Te4zh1K29yqtE2jdDOJdQGMhFdohFjiwnZ2nHwzk9KdZzqwgnh6jc7hpECU0do+NVNgNqGihOmYoDO55zBPtz4+7P70isZZhTLC37ZVs01OxiqG70LUqj+s8VOh95ICb5i9XaI5Z3PtKXfTbUrh0efb11W7PUeHXYXGMYCVud8eHpzj7mxJak0oZqjkOF9HyDxWctXAfOA8OebKkO7D958OIVkY6I4/SbhoQUbeh9FujQBKCaxceWbCwb37D2lRIpdqrZrmyYCNUEy61RthHBa2IQAw4GCfMVCyOuQYiGZPzYNGn/A1Z2ArbMImRblW4tFl85PhxPA3b324010gPVzzyEHXMdHpnr/w8qlHzXM1liGu7+UyKOfTZzmvUGezo3+3I205GgIK05ZhkUg1JoRg9yO6mET4DfPBhAiwAXTQ0LuQtWMZQYAX7q2lQYdA3FbR0fAEkyVpztPACnIF9B6RUI7P6slTi5L1/hlDkZr4fYFCwjP277gDmOeK1QviGJ0pj5N805lna9uPdidF9qL3IJP2sdbk+By2UKeCkJYx2oCB9b9w4g/7JJ+jVwnt83Nh0+O2iQvjhC71zPvpjODC62EfDOgM/HNcwBMRNjQ0g3p/MYKLskShLOKwnHwbxL7sUamdydI+d+liUdNBs/OaAVbCjbwJW9+wu29PMhWuWCvDxvnKCW+s9sCEE2AAwIuFCzuRMh2yWhHukEQ/GqVLNBh3t+GEm3B/cEFyAMpknmapjXE6j+QAcNpRl/Mi9LP7xH43V7b9jY0LpvQRdi25rqqzvkhP4Qa4+Y5pRGhckDSzQpltHjdRsME9N28IKhjPV3ox4uWwcQ8RzZG9FTXTmu1l/OyBDvfHF8+sVM05LJO/xYBohj17e11CjqKrl5e7U309bp6M/85Wymv0vPcd73D37x2V0DPhXnXZ9FTX2V5juF8msJLu+MZm9Ojaf/i7FgH5Qje/uth1iHF66aXzPYglDFZQWuce7ZrjixxeKSbmBwIc//eh6UfNpoH5czE8C4TL676dFNRaCMkEth+IOPHaIHhqVKP5cIErmZenkCDmomE5cIduUhp7Ort8YxjiBs1QHxKGUNCkDJbDFEw4MiYIfZhpGyGgLZs3evBDeJnJ1UI2P5R4Z9OKClc9d3iGZUEYBol7zk/FOGGTwpj8e470t6gGUZUPA5Xo3TyZKuIIeCHMdUjvrAlfAQ3U1IkLKVnZEa7BtAEGLggF2UKJ+25gpVb9MFxAhcfI+K6YgHax+op1l2Mp5Wx9nqGSbC+lMSpRrUigOUmonkUBhGAoljWXWyoVYLtPfHaRzi0XQW14TvY7+Ri/Ra6J9OOtAppR4zfbLCp8NjM2GBIwFgvd5MQ/Z0qXEhXMhuO5RR7s3eZ3LLuI+TmdVhIAQOmV+QIS2GIUq0/WKmkCkMH+pBzHWWmEl5vUZyZN5Tge9XwAU9jpk/6/QuA5rJXH9ixaorYkNqc/cKDTLZaB1DoZwkZZpSaxVAVt7ccTcbGx/c2drqWtxx3tKnDXXNjg5qdqy3Dgw6kUwG6hQsI8pBuT509L9Ba4cYkw6+dIh6FU5bYapSTrZaTw4B27OmQxrTh/zITHvnbSXFRopx/NhgkHPYRr7aItL11+ocJNPV7r0SV9TbUm6Qr5QpiwM9t7cibfn8kgZ9Rss7Qdc+YIbClmTPkAQqhHBBZXyoo71L+Yi2+jkCglDfrVQQgdleseL1rQMAUMkpbLp+/jmVyf7ZuOWbEqs4hs9x2REGpMK3rlxncKgMG45Msy5Xuu/323CuqoveQ5yTTn2bS4VXXYzxLSyhwarVZNnmQ9oLiGQNbYjOERUlBPb8WKv71nxF28vs6tV9wIhsVCQnHaF/bkeN+RS670zK5Jq1szf9umfy8UKQL7sl1+La/UQsRCSFZ3KJMTLwDjbIGV8D48+sBud/7FSneKaRaStMHUNgnvsWlWmKC9eaT6donALlVYzeafcz+mVOTGparQLbH+zrZOH/YwQL/zUMpjZKRtKgvI3s9M2T9RbQjnZ+Eu/p5L+mf0WgxcoVc52a8KUPJYoZGmbCJZuw9hpg3C9FKJnpjIDLDQP81VnL9j1kYzkGJFA2Fk7FpsAvN0e0q3wj6ANjOjy/iu6HfcCU38IVCZzcuVwz6+KjHUZCZRqzEmlLm3bB3/cJLpOolSiXlrNXDOMnvHszjSWOasVeF8Ir+F5oeFZjofmmhduz6N05SQodlcYGAkl3nF9jFgEQUt4a03a3xjTJK6MiIYSQF+WIiYf+fDNFrftxo/sCsIiMNChKahiprDWQSnpU0sKmNjEaGtmQ+x4Ae/3pXoFwddVV7oLllX5WqVcsrg3ydRrZtTMoNmR5dQItREDAn6B1TVJPFnm4pUJTrn+JBPvYwf5m+o88gNR1dWPqjNFwk8/PqBbvfqKxfFdl/zeDHmJUrPhyiRm/PE4B5X21srxodJ/rTwkxVFc/MJd0Ar/j+8Ounf8UxsXIOFw3bs3OvWrFs15aViee8MwnbdSSSb1BMxcPHvHmUJ1SLGoshfU3LSnqc6HP5P0ef5xN2z3aP/95tm9/rnzQQEMCsApVN6DruaVTbh2Jir2VzpKuSZ0qhihXFC52y/le/3v3ywSS+b/EvOkGEJKdjwHBB+FkjkdSZ1hZhEbn2ozV11gczLNCGHTrq+IKIyJ3qFI7z2RT9OSIlxmPBQp66NDCElV7lliosL87h2rPcl9l0k4HJAcfZdsnG4VPssz+LE6wfGQfWhLA62+T4D9FSVVTXTjNnCY3BvGd9tZRVlWgAT2MJb5XTCPWa9P6CVW6VWrfueTHqqlFWV+Yye4/1Uc6+ZMop7snnQHW3pcldsXjQtQ8jCxQDI6CSQSVjNRJ9PGDVugH+wa5cbHUiGrFh4cL5HFQYnFm8trLHDZ1vwSNHJ7u5IZsmZ4Zttz73Dkt+asdlRQ0r6HFWOaQZs0upRyGZRNc5p2TtPlS7FTtycXkHm2Uzi8u2Q+W6fbwgo0KkwD8Ka8JwI/0QrKdupWOjOv4MkVqTsIeg3NBgJAyvR9yMdeDFQbZEOziFqbEgBwbjqy2EijZEF1k/D+TaaIZfp1vLOlAgARXU5ds38aewP28Im8k7A8AwPFrg1i0/XBQp/Z0pg+2ulLrR0aDWoH5HLirv6WcumsRuwKTApi4X6iSvbZDrNJKhpwm3bsNBV1hd5AyarrsmLCAMDu8Lq/I81okaV0PZgQoTG39NVL4ZRqUk0us5jzbEpyoRV2lV+e/sFCurn2eLoajtEJrSbjeaOOw2YkhKBPurjhCwQwuZBAb0tCxumyhxEQ2dGMYcoFN+J3t5+peUp/JBiw/K8/LSb45HT2j3kLt88PRSEZoVsIPpEswbGzn1DrnKNmJ9+VVltqJkRojpb5xM9zn1PtLuj7aNuSUOR2ypt1GzCTzxfJsa4OjEhG5JvXSE7V/r/NduS+g5a6KRbgDpXriljAve9EpgWFSn9rxAGpsTd30FdjQJvqa8oh+p9KPtO3gr40Nhx+DPOiTd6n7yOS+LTOLASClGjaeHhhB8eM5ygDWCke8bhys8GLRsI+TeCWjNtO9p0XPqzUq954rep1j2iKtJl1XW+Oi1hEyzg61L3kgEQsNIuRni5QFumisfh+WV6p9OJ6OMWAVwbYamwCBueT4fF9GIIZ+wHbEk6ZoNtKqR3wBSOv2PJbxWL+TeiWsS/Fv6ymkLmhQIrE5pqAgCxymc7wk1DGlMAKzMAiwEVaVBmAJan4oW14oMce6mAymzZkLN5boCPlD1+1sMq+8hnEUknQzYOjQm6TZMvbrTpmpnA8X1od2/9zAoHhmx6OqAR9xvhuxjul2lOS3eujOcdg0M+ndk0KRaiYR/7LQNaUVfpqE7U3v1Q3G6iHJlqjwAAIABJREFUYQgP3pvHDgy4bWtPew2F5+bBCpQrE855SjFtbml1w2LZtmxY41fwRuuYyIVVRqFiUqQyz6gzoZSvuk1JqhOmhQbYgFGxifbEyVG3UxbYeHWELbyZPDgG3XQGdCfHe0TFD7i+gwNuo7JQogMH6ckHntjjLjx/y1QIIjro5EKxZTq/dGZk0eMCRsLBK9oxOpRq2HqiZcZ10AHwOlirwQla8amsX5L1xQw2QLeC7sg6JkLIejE4JqIF0LQPyynU1/yS2ZSYgJD1Cjt5Pr+bz7Y/+I0EIBrwz1ukzIj6BlcrwVtciwoXw1VOOst1Y0MOKNz5SHeSPs2FzeC38MygqF40/TvTtQFmRNS6vsFB16D7nAsYyeVeZWNWch3cogNVNrBi52ZeJ1jolyvkQagwzlHWjoeg/HhLm8I/SWavLRV2RqsSPkcLA50aOO62nRcfkoren3zobvYNywWcXlwlM5vMgda0Jve3yV8l5VyL8BIBLA3wYC1dteJQeMv9gmVhzEVwzH0jIygMAxm7Qq2fZUo9tRW6jSW1SiMdE6AyXUwu/eSsboOnCQZxfSk/k9noSs7qCUUOlitYAWgp0YQ0ZbPSPypNBYt5nlOmFjIr9Fuz07c+GC4I4j7Ldvnh+2h9M2Re7F1J1+fDd4m5f4/sCRDKwoZSjocWBVJUJIclJFXbWtz8mu4z7gHHP9k/roiO9GdL4nPGC37xi58ncCPdvH7dFF1vTracAA8gfCHsZKZEtKkPyobnuL5jQy6xNultAkhJUmMzixfdqppA82Q6QaaEtXwGDFiVyaaEW7tGegjFrZ+pLRrG4jxNZETOefORY25CT3rD+tWx4Zq4Giq/72vl2T1nY53s2Oc62Kvy8sopBueovHOaxmVhXiBwihGU2mhP91lLXc712lmRP3Ys4a7eWif9Uk/OK+zw+JnAbFs3zIfiq8ruKVE/z6WukD37Wx88mRdYsXMinXdoSHVuluXnyJzunlF5uXZDckVo15qtv6UDMCGVnCtYiTsvMmGi3iePPb7bgw6M4vgTUGM288byhse68wm51i4sc13tR6c0K7n2m1y3s7HKwFVYqyjUlhwdbnatfbJsCGz2baA3u3SACmMkAMJAi423IUtiDIkBDQM+IegJz98yjlhccl9hVDCcIwnCxu6pxWaQyZLrPci6HRP6yUDchW0FMcyoy23WAz2NG+QKVoJTYo4rkz6jSfqqXFrIrIQC1XTzYPhusU3cOxhGJUzgGoprjdGA6aDh3g0fi7dXuOgm5bhRURN8YNhnVzvGgKfBF+HZxRLNWhgXAgMgs7DyzLIK7drJJH7upmSCSdg4FxgYXxsI1oMXzyoqRwEKSL1S6mC24wTRSWDkRljHpy4dHnTHOtU7G0tU+K7YZwYlawwki47Ftbs0qPSoYts1F9WntQeO248BoDQh75bmfh96OJOWbvCNAieu0bwZQlSZj4iVleFBaTtoBercCYV+lqgUwHF1htCa364Hqn73nv1u9apl08IZcQAol3uQL5OU7pihyNbCP7btA3dKM7O6WJkNNb6v8KL1nGg94+eUy/XZNi2t7V57d/seVf8+/7ib6Jp0G+W7k4/uINvvUSDv3vub3Iuvnumcyr6Z7vWD+/tcW/eIRObTzfWy/SbfAwRCs7Rc9km3TQhWTPxKWCWdUVq64/AOkamDpgc2gXPEeyVfrRTvXBgCst8jKwhXbJrZ5gOq8F6B/aLZgIs+4yf3tLvXXr1UmjUJ1gUCLL053fmnM3HL5d7ynCc08NOiGQ5UWD4weNT1dE9n9eIs6+2zMG0YzQrhHtM+MFh3ik2KstlW2yfUv9i5W9gpmp487dpSTrNu+Zlnhk0d13QopBv7m6P/zuLhc3k2s9pmFmAln9+BeaNgZdgsDBJfiiIJ9kKAm64un2mxJrX47RUTT0iqXGFkKyJo74kxL/xpx7I6PgBhsoNoj57omKa7QRjMnM5YUeEXDMMeYFNxOZ1UI597c5+ySDevUPVmLYKthYsCPFgKbn7sscT/x96bgOdRnWfDj/Z9syVLsmRb8iaveAE7gIECYU1CgGZP/mxNQ5qFZuFrSb7r79X269c2TZpmD03bXE3Dn40ESAINhITNbMYG493yLlm7ZO37/t/3mfd5dTSaeWdeSQbS+FyXwX7nzJkzZ87Muc/z3M/9uMldWplRPEuApFichXkMqdah8gkBOC2JY3iJ0pDHZRnCbn2SHPp1mi6h5492ytuvmCLcBpmf97dBMas5CYJQq857lIkNWpT8a/vl7A+sXdfrHriwly0uNsCjj6JucKXxHJMcMo4khcrojkchN55JE6uu+3mpGBzvp/YgVIwLMwxXRBdrJ29L06sSkaX9pvbHmlXLhdE3S5eC8J09Ift7sDtPXD9vei/kRTTubpJr/nhKEC1MFmft4+G6XjlZ7yw877DmftBzcrR12qN5cILqxzpugxWtF3bhtsGYbarmB5NgZc3qFaHeTVvwkQCELgrNv6PCcE1wS1PW3+3KIzAh4ZYfYxZ+cBm2zPLHO0qk/Vy7DCNDPBOnxiqq9aJteCnGurVhtK5+C7xE5Gj9HezNmyZZ75lbx+ocgxYUdFB+n4kIOb7kBVKany4k5upRLqCeqlwUtdbY98tjftYXSs1TEl/yaPHw3lTGO8eM9grdPMsAVH4fAIp9g/ESbMPmG4pcg9YwLvg2l8PmrSiQIAjg5spNjSB/pAj51uLNh6bvWTc2xgQaCk4YHq2y/ATdh5C/iBtnumXqeyDMiKhUBcsEWgQstKQgXS2I7QNwR+bHzBMYdu4wH1ABMrEuhSyKVzlxrtu4fQ1YcVdQQiyVa1VRTyN+UsFLSVuYJsN5k1FzIi0vXpmSw3TWLxzW69xd9XslA37XTUVO0rVXo+gE0th3+8Olmaj5kQnK21N/rk0mEdLLjyc/Kkx+NgxeThVIsOTm8Dq0RigjW8HIfFlE5jJWh7C4nsLiWpCTIFtXLDDoV0XpOtMyjPBf2sSobN1aGlXeNGxvLCh1CDN9NcLHeX/sUxcshBzjZ492IAdRmgmFY1EQw7+rWTTe3b+e+/grHbIgrSOabC8a1YMIm11tzkhDUkWWItomC/oazHzsVeKZ+3p/sSTu43nGbrDCD1qPK8u0V3ucp/ox9ToejxvIntsEK5plmG48lsWlJZ6gh33gM+QHVD/o5KqcbhmOpmKgZbL6+Clj5QnKPOu8c+MmEolAgGqyuiCoW4f90flCcOKWxefxHvDoOsGn6x3DopK8QNp6E6flhPGzqvBct8XE5qvQ6p0Ddzc5KnQZ0aXjBUzYDs/jMS6MXAhnCLzZD41ghQtuPLLyfpMsYk2ZzAURvOj1wJaN522I1I03dNki2QZdzc5sreCB/ycZl9osBAGEi/RKaGJMt0aKvSG2eShB17aPk36QCNejDXh4HXU36bpzuA3zeJj56GbAA+MxoUuRQN9tKdJreW3uvfrJzMpLCmHsKPAWxaFVkNxN9mMaWOEEpxAZrSnuOGcO1ImaTuluGZKKjQUGfdFdpCb/eAbMrhvmg01C7YHaI7I4o0Sqyubm+onVT/dksIVp9Dx7geNHRH3A7vh593UOHT0pKyuWGl6QO1W9u+75zl8Uz7PqGxxHvoaZPAu6W5Jghu9OTIZbwyELFuSly/oiEoKhjhrRDmBYM4sXYAm7kw/bXwKSyvIlJtKGlpXFBSlROX4uogzvXrV8Sso5bLvuepyzzOa7urJScvLzjF7Kvx9Lkm8dggUy4qZnJOanNoh8tGpcFqcMeAKWnz5ZJ++6Jj4xO95HSXGJb3hw2Plt11O/dFBSSK2nmYC9rkWgkZmZI8Ug48XK+WTnh2I9fiy5EHOZI8hQl48Xl82tl0K33Ev46DE1xU1IxMRILgLXs7DKrF+FxEkxiv3RpxJsJZ6nlxCbNqH13S5uaqmkJ0DrKK3QgBo7GtLv8gQvlN1neQlmd7vQIqIZmHm//DMt8tKqbOcFYgioEnHJedEoIa0eZN0J9U4oFYUARTMu88RXQY8lVP9mWclI7fNTFjaEWtV2AxIecq7QYuGeM3bkj7r32XW3rpiCGz+Bt3hvl+uWquY6UhiOVU05Lfy7rb7LxIYEU1r4neB8JIfFJtXa/XASLELdOrIO+PWRYGXbKkdqw50TqQWpSk4AoGuJghWTdC5CwvJKiETSbUs1kg8io256gZPzJ163j1eHfw7Tre0Gsutwx/NS4z4Z7QOCK98QOhSVD4C7Pw5WLKXcWA/Zlq9378Q5sYh+WUiQ5W6MHx0/4ShmqZ2A5aG4pMQs5Iyk2lrqfNRMG7hPFs0H4p6s8U7G+ayv0VvXbSk0aFx3sty5koND3pDmGCHYpfnSvcBw4aiBBsfGDUg77FHcCxer6G9mfEacsQ4qjEzSXDXuEGGey37ECmfmNWMtsGyDLqCaFuy+IR3bfbpTlt6wSf75ULJ8cZ9376gs61aS1ZoEVBuQpqKsMLzUJse95myDFEEszS/KKWiczJhaOisEjYwu8QrXttuyQQLngVcKi+TULMnInNqq9/d2zBhTjnNWjhNZwNLU2mA+fgQrnXDfEAQzuozEUIYm+4EHvoe/A+F7aGRCLr8ob1qkFbkuOdD+CeIq2aZ2rzQLYcaSMvqVGUslN3kq15I77467HVqsucFRcq47CSjrE2zQ2kR5fb9QZ9ZhqPP45HjURaAZld3X9HP3h7lHU0fdRpETTEbl+ZbbD92Z81BRwUfY8GV2gZYpUCNi5RLis2bIuQqkqeSEDV7UUuZe3G3yrF+4vL2OBKWVoSWHLmteh22rai7F4UjzoJWH32+ub3T1sBCc8JgW5vvhe8k2+M4yeWE5DBy2tYaieAQyQS4rgpW10GJgX7h+8trMK8QNEdvgO6llhhvIeYHQcfh71bVjsi439sjoWQi/IdpHF6X5mC5+Eu5s+9HjT0nWREZooGIL17DPQa6Z2fRf3ULMbspdjGOSnowJihjRsHHjuuhizw/TmsKCUKqYYfoYxPMJ04ZfHUb4VCMJpTvUnIvmy68clAWLV0nrOEKVUch0V7OhG7gxRNsvqWFO/hSvYGSoHwkvh6ctZqMjQzI04Ahb+RVyHIaGh4wLyGhtQF3tyvUzmeV+52flLoCCsONk91pg9Ty1BPL+e+qQ+n1pBVRtE0Kp2rrdQWGsil79VcXgueRcUrDiR9i2o1rYB3ceH79x5LN8/vln5cEHfylf/vKXZRDCgCyU8eZzZcnIyJFECAjecsst8tBDD5nfWK8Pz5g8kwIAXpZuuE2LsBgnJDBFgSUHjGNtUACsa+7CB3NS8nL58U0xGk4aFs4x6h4elFWRUOeYkydy0HZF+dXnuGhYOzVUWoc7ZGXWMihOO4CTH1fuWinY5ie+xtBjLdRToXBmKgCaV0gxuSu92ODYxW5XAQj/r9mWacL3I9yynbijgDSyhxE9sXL0hBnk13sduIIm4e5OwJwKW4z6Lj8dPong1xTmmzmhxf291n/r2uLWK/FzV3sBHI0w4vugi7+2R2sHlW5pZGA9Surra6UuWXXfcI4zZ495d/Hq0T3FkgUg0TEwIsvyp4A5N/ac97xPLereijWGtNqfahqQspIUgPEeA4AcC2uqEZRzR1h5clZ4AdutceJgB+SvQfJCvpcl5bmh2L9e5lt3xwkoXoa1xr0Qst6ek/slpyAbqp1L5eSp2hnZXb0Gwd7thV3A4+WEaGw8tU/8kqKpac0QmWDhoQWiCqRDnTR2OJqZcBD2ygZCnUvxut94783r+lwANq2Z4iTZbb6we6/kJpRLZwH4A/B70NQZ67krIde+ju6y9zy4R5ZtXiaFyxbIOFB8UmKq/Prrv5YbPnEDMjhHogr4oQWYSWDuiVT/cLk+7ESzmVQPi8DwUC/CiwHAIyHusc7f88ge2XbzNtM9P8CiC2ID5GIXIA/LAxPF8olnpy+k7nH0y35MQmg8BFttV/kY6irxem4kN6fhhfcrylkJUqb0kqjXBHt228Yykp1vrCof/ehHTQTPZz/7ablo4yYz9gQjanHRvytYqW+ql/JSRz/Fq57+xnoLkTCR7djndHY0S0vHqJxo7JerL3IsNnQJZmVlBxJs9R74TiqBlebtU2dqkdcqbwYpu36wVXJTMg03hWVZxnRFZ30//CwrGqrMc0mW7ceiQcASK8uxAhKe4wYqVAbnYmGLyWlosh7znAOqeRLEL0G90X19krIWi9N8cFvm8pF7Nc5V6wo0VOISqtP8RB50HTtcWSPI7Ogx+5tpE255u37fU/3dtsrb644OlW6maYBwNhzMJj5Tzl71XXge9XlYl/op3GQo0HIryDMiyMsLE/Yx0aqysTLb4YsBSNHy1Ir3kECF/55W8Fx8CbasWJmRJmcOg6WPDlORlGqqQWadsB1lPWp2kFjDCJLo4IK8drDhqKQvyJCNC1abn70WuXiu41VXPyr6kOz7ci/87kXfz3foNo2z3snq47IeYnux8uP4mQDneo9+5/uZ8N31bT0cHRP73snDGejPkBHk09hQvsCAWL+xUUKuF3eFu/Ejjx9GdockWXOF4yriv1nWvXG9AR0tx1skMRWJGVctlgn4T7tbHBnyga5Bycx3wu06m7tl+cVQ0m3vk9aaVilfV26AzgjmVP2ReslekC2LKhdNO5/nLL1oifS29shTP9gpl779DZJfRv2UNOnvgX69qyhYIXdk6+Yt8v3arFmDldlaVtglujn8+DfG7QZXETk1qpTrvo+WI91SvC7PZCVPxC6KUTVBZma2QXAzZCUV1Hb5cSsqAHm8r1Pu/PO7DFChdeXv/u7vDAD54Ic+LPfdd5+p/v73v1+++Y2vyJvfcrtcfvnlhkvUjESI3/j612LWK4Eb9YEHHpBrr0XCJBSe8+///u+m/R8/cUpuAatZNwTUZdm2dWPoV0hdYcdP1UgCXLZLVhVLD3Z9I+P4aBdCFAtzj6XlLEBqbp6sKl05I1yZx1Xe3o8Aq5yRK5aWmI/0KRCLuSOl2Z3hmV6F5nYv1VlaXQoB3JiBWYu2T+tNBnRNlL8yrV1154TlmLB+LUTQfh8jfELPAKsidWe6cNPxJDT0ATnULNlohSu7F3x1/dv/t7tsrz1UpGWSQIINFvt9tdcsBShBIc/uoVHgw2AaZkFmxmQ7+sgNnMIYJPyGv2dwDHIng7JhydTaz3ulRZB6L9NKJAeTr2VloidJkpB8ZBy++cRcJyabSfXCxFSHuQlyIfae6pmW1JAf2eozZyRncYasWThFjLO5CLOZe+fjHPfkUJObYz6HRQUTqw2ib0Ug1cZKSx+rb2HG0T4/LAEryOrE44/v6wCHIUUuXetj28SFn3npoCT25ElKVbrh4GjxWvT4bDuQUmAZtGXchS6YllOtUrOvVi57x2Vm8Xn064/JrX9xqwx0D8gzP3pGqi6vkpbTLZIHXkzB0gLZ9fMXpWq7A2aP7Ya2x5VrpfFYI/gtY1K+ugwv2oB0doO8deUWee4nL8i6q9dJY3WDlFSWSEZehuz+1R5zfjf8oixFZYVy4uWT5jqLKhZJZgFeVhdY4YJWXTNo3EsEK+sWr5WanIWzdgM9vBupJ1x6K2GtYX5RNwpUqMdCxdcVld6JJOtebpOCjfmRPFPM8Ar5fpPx1YmysQsX4EGQYMn/oFWFH0s3F0QtZN/73vcM+Hjf+95n3Dz3/fQnpikvsHLlVW+UV/buNZaXv/qrv5Jrrrla/vVfv+sJap5+6ilTb8eOHaJ/V9AzPJkpT7xUEx1Ljk0iVHGDyLV6j5pAsbm2ViZLwd1Jd8DvKHggk0PIhgtxszRc+xzIfuRoEQh6ZZjmd4rj152eJdmI7ON74KVxooRY/WaM46Ezf4+nDD764basuBVv2dcZauLYEvtZa0x4MUUb4wktVu2UePgc5+PD+2q1SUtJMkBBWLIt+0WQQ4OvZSTXJJsKHLy+6cqPtI8xyzAF2FhUQ0U1U2IZDLQNklWVI+O3jui3RmX5uX6cgjuGPEyGJWtosz3kbIt/wuCAWI+KAnCXrXWyK2vRzM3Rd4YgpR6gMR8TFcuQL1hJOIm8I0thCotYkvmCkJ1OqX03aVVF0xzhNIYB8oMX+02gOFYqJoNtVXnm9G5ZWrp4hmmVBFVmXZ2Lj/58zHElKJ2NZKHmNRhJlQC3Dj9cJuMwPtx+7h8vMhUJUpyUXDiIcCm8F6aEEYtz8xC82qUf8VEsZKsgeWw/G6+6BCuSWCxbNiCcGc/b9ud71fezkKVn5soYXoDH73lS3nLXW+TZHz4jZReVS+XGSnnie0/I0rVLJLcUVgD4Sg/vPGLACAutLrZFpuFwvZzZd0aueN+VBvA881/PSTL6tf227chXlW0sLrt/sVtKKoqj53c2tMvhpxBptqZMhmClYZssXm4gmwtT/UKtZCEKqOT6NbNObkiC7Y3IaD6bQo5Oe4eTyG4Iu5F0hM+PIkKP2cZLChcZiwqBSz10bpR0bF9HLSv6G+cyTa90hagwnA1qVd2WgI25atzicWlYoFPxhwBlzRroooAAvGvXLvnQhz4kb7r5Jk+w8v4PfCTKWSHI4Tk//elPZ4AVu57Nc6G76a//z18bQTolCDOZYjIUuYsWUWzSX5TSHgtahdogXjiG71ECMrGWp5ZH31nVXeFYEoSphZRupiQQhVlS8W3qgWVEAYy6zmJFBPFjzxxBCwBqmIuK98BiW0lM2xGFW7p0aI53Rw2FnjvzoFI72Y7xgZDnvArIhb6B16AiZDpARooPsDipuqIuJM5Bkle3LJ4KqOBhG0zondmgws6AHNYSbo+Qvrv25se9EbJ5KgQmXHMOgE+ZAZBtW4OmvytjZiMeRFyP9bSUq7Jp+ZRVRTdL0SSQpLc1Y/wL8Y5F3I+eYIXZkxOwm5IlMwEH2eeqZks/bzvqcXFl/h8ldXmFPrs7TxfDH11UIPtO9Mm5XvjXE4Ylb3G7FC9YOAOs8FxmJd600TuaZC7TOOxO1usa9sNWNjNdlscQerkMO1sCFRKVKLhDH6WXnLk7Xl7b1JQHBIZhLSbs41zuh+fTNXH1pgWShyzcsQo1VPYcPiZp+SWyfaWT2NCLIOa8mNjJ4aU9dKjaM1+LLnQP/uODcvUHrpJdD+yWm++82bTJ3zb+EWKAIyWrKEuO7qyOAhCCGQUjBC7pcAnRFUTg0ni2Ser31cvtX7jdnK2/9Tb2ypabNklB2UI5/fJpA1L6ewakfEOZcTP58VV4f0/v75Sr4T45cvCErFu5WnJKc03o8r9VJ0m8yQ01dFnHZza6L0Fz30/1Vjkr+szUtGxrktCKwoSBLPy9F+4fRuYwSmcxeB22BYauvL17X5J77vmufOHzd5tzmluazb/vvffeKJmWIPK662+Q/374QaFl5ZmdjyPR5SK588475eMf/5jcffcXDICx64UBKxoxxPstgPUujYk80Ven7zNdXPZv3Az19PfKZAmCCtIqoxE6rEO/vFdbBC+pSanS2tkp7Xi3SZhn0Y2JLWvg94wYnmyDPgJBN1jhuXa9mFFGXhmSI9wUtjMv+icUTvtDcQeZj0YEfZTNTTtGcwIRhJDYSl4I1wbbWqLfeZskS9I13z2+h37fh3gt8DZn0r3+MMcRo33cXBS+C+y7F38l6BtkHz/bNiT0qmiyQt5zDaw5em+Gq8Ih51zmH4snNROsYC4mnJ1uVeHFSLjtxq5Ls4Eywd6Rto4ZpkaV5fVLBKcdJ1jpRdIi7uDXLcmUR15plPQlZ8zhZTllUpXluIHUUtOJhEoM//VyI8QzWPHWDbv4c8KMYsdJMi0tKu4QWZKJ+8DEzgcPyDah2dYO/YASqKTgA2gL7dn98AMvJPMmT4I8ZRFS473fsDwK5gWq6xkEDyTfM12A13VpbVoFM7r7pVMXwiPffETGR8Zlx7svM0CChWDl+juuj1pGMvMyDfGWFhiWh7/ycPTvXsBl/2P75aZP3wBzY4o8/h+Py5XvvVJ++2+/jQIYkmrLV5YZAKQAhu32drV6Dh3HZ13x0LTQ4ago3ABE4SKnXbpoUpZmQpo6hijcQ7ub5bYdFWaHnogPRNgkhWHnJG+A3Bbu/N05hQhWMqA6nQSekB36aD8bLp45kHznAkxApVYFd0ixPr9vf/vbshZqs9de+8YoUZbWjy9/6e/lhz/6mbG0VFRURPkpd3zsz6L/pjXmrrvuErbhrvfnn/6M4aawsD39O11Hd33uTqEbKDNxwFiSalrOSc6CBZIMi4Qf+c/9cd95dA/CnLNkY4GzGVLiIOsRoDFs2JYasCeGCrYx7NvhCjhuNO4Qg3gr/A4syZmKqjiI76lXYb0N0K3hM3gReiyeWindYEOe404UpnA1xsbLTQnzsdDIoPmU5w9z3dewjon26cLCaI9trP7AKjCJVEEJlrI+MzMzgkZ5Ibb3gVE3tl4J5xHn1RLUZ/4eAhoCBb5/5MDQKkNJfTvCKFZ33IDEJuW6z1OATtl9dwoJN/WB5/rJdXj1h0DlaF0fuHSphgvD9k7h3qnZNq24rFN6bCZYqYuc6LKqaN4KnkiNFRZmVrZj9zUXBY/x5YpVdh5yRJCu2lBkXkKGwY7QHFvcKovGCmXbykuiIYL6cXlp32G5ZLO/em0QF2O2892WBY/VBkOUlUyrfeZEqQNxjtYoukrcD9fWc1FhLIZFU2pbdU0UnKg0sp/PkmClCeZsN4nVPS4ETuyH2w3FjMlnkUrhuoum56/wuuc9Bw/JRFaeZLenSdbKcArGJORuWDslUa/t6mJ38vkThgxLV4xGgNBN88qj+03VjNwMw2mxo3b8/l79bLWUry0HgByOnr/h2g2GYGufQ2vMystXSX9Hb9QdRMuMl3WltqlPzjZDUAm7j7XXTBcbi0dun/dCgNPQh3DVyXTZDfM6SxjV23jnsOEKeSRzJFhJwA5ZtVW8TM1qmuVcsQX8OLc5R+133A4/57M70tQrQ5dcAAAgAElEQVQoF69YFW93Z1Wf1+vv7pKjJ05I5kJY+bC4x8pxpKJYNYj4aU08Z1xo2xdfZK7Ne9YcSQwBpjw50wD4tWdHRvHc+m6EzXvk8HHfmP2t1Ov6gRuNzOS1PEm4Z+comY/nCXQXfuzPcw6d8B15FWtyAW3Gf8bwQQ9BvDUAhzg0wl/hM1QrJYGKWjKVOkH3v2bJ9nLpUyqfQEUpF7xzvof8his5lxYYrqXUSrELrRUayszf2T5DmL14J3b7sUKovdxYQU9DBeDY72P4fjC8meMQVcmlFasQ89AnMHY6WAF4lBZMfA/3j90RCsix5CBfBRGSMtkVuKiqbSwOw/4zvdLcCQXcfMjOY0Gh22Qy3fHbJoDU5rZM8EPQAdZ7mHwfQYMW9rgbkfI8v1BPukVq6hCCCUKtDQJUkp/cE52EfDhuy5Pulm11Qe2ns2ObjPJCdBLZXCEzeSN9cCd4dGfu9Lt/P4E+LxBI03ltf4+UFxZLd9OQbFrnuIJilVj6IOStaDgyo38G+zvBPZguMGa3zToajuy+5hCOpc8hG7efrgutKotqGmX5pkoTSTPbQqAyW9XbeK+pSsNuvpdaVshtoXuyFOJj7p2Uznf9XeeoLsoUI1NXi4r40RWck+SQ8DKRGiMxyfnyDA/3S1palgmFZEjkS8c6pLIkQXoApFYurzQaLBTk4zUyMxzbL+tReyWbnCYIA9rigTx+tG7A6KyMDZ4znJGllRVS19vnu1Ei/6QVqrZdsJRM5oOAmJciyzNXRpMwsk3WScJugB/3WNmdyUsZhO6IWp5Mf9H3l/FezMhqHO9Dc9VnZA95QqP4Bnjpp8ypeUvozYi8BYUy82IER2EjiebUudfhyfHkD7Lqcj5Rl4t6JbQkcJGma/wsNkmrCvOmuSr57ig44QgooNHNKn9jG27Srg1ydLNsJ0q0LbIKNmwrPde2Qbhl5kqe9Xtqu0+fk/UVmZKV6Ogo7apvcYAK+SlNAB+lAFkxFDymgxVYVSZhzkxAqF5QITBR0yj9qCxM2a4yvvy38i4ozkaluylxmmF57hVEI6QPyVUXT+20gywjZkcHPsiGdU4UyFxL0PXc7dsPVieDtkGryvDCXEgQF0TNz/bH3a0s6GXKNxmsoTFik5dsP6aXyU35DmYCY0cXNneM25VE8Mhik2pjuRu6YL470dAsixaWSh/yBq3fFpxFOFZEEK/NxYjFrSKrv+sx/ruhoRHaLkhnnpcXrc/fH3ulWdYuzpElxVnTfrfbtZVq3X/3uj5/4/P+zYtNshUmzKDkeLHmJS0wIykFs1a9ZdvxuIFMCoJl5ZIEfQW64UgSHQcoYFkJQb9k5C9SlcgMKsvC7aMkb8dFmRh9b6e7IkdNWKxbudnLf+7mMin3Z8vSBKmta5wWYsz3iVmcafEhcDh7psb0eQk2M/b857HHXu6Qisw2KVlSilQPeVILqwYtIV55yo62n0SoJEDZIqS4Zwh8WrFRnGU7LLweP9Y0uw8S7KIdJRyT3EqXkuOShsImgPAp7AxHwDugBZQ7Ykrhs/A31T3hN9LPWuKeI/Migz/HD2LYKCHWYwkFbObYp9fb6cZiQun5MFFCXIT5SYsYrWiJVCDAOULAyzm2EernA6PgskR0kWxXkd6/HZmjG2bdwOr3yW0J4dxTt6RXkId7/VM+zXzKk2j/abw7XNsrSqolWHq5OZLZOcCiom1EwYqGKlOhNkzhy7W9bFE0B4bbp2vk+eEmohXGHdHyk6ewoJSMyPLyhZIJRjxfdpYw/q89ew/IRvjF58LL0PsLIq56mcbdH2Mu2nVYOIuLi0y0ktsfqIqAvDcv857JD4E8lkzQ2Dk47KmEq/1QM6EfyOLvjIYoBcEwKBrL/YypJHzztqIZioax5gLvvRrXK8hbIlXLcwOnjS3RH1g5oEIXQo6pgeG2GITl3MR7feafee5oq9ywPm9OMve0qhwdyJ51uLNZJAAgUlLSjT4KSyyuCy1g6ciKvgAh3/R9E9DaUS06l7xARiz3p7pLuDjb7iDbmkrXEaNdpidNG5WGVlg4oDBcktFjgBOzZNvFBiz8nc+6DpoqKoLH94gy+8z9lJ8+LOMZGdKFpGssZTk5M+T5W2B5OVZzRnILKqfxq9Q/r9wWHQuziCCpId0/LCQTE6DQnVuCv5P0yKgpZojmO0mtFFo8NIkgv43xAJV456KpT44KU9/NxsCHlWOyG6B04cwkdaH6At7K5ABI82GsMKEa/D2rFNa6YnEvaFFhOPCZYWwe0pabuUIrOsGKOxkgf+NcpOSFOucGsYlNxYZjEpYIXSdjbVr4HvIPwZFdz4+MS/AAnO5L4p3rE2Ko8iWrc0zfqeBOoMWN+dhoZA6G8EJOWVZgVWHeH2qqhCnqCiIgYeGgONaTZOzU+k22T7qDWNyhzgQrGxb1zMpCwqigBQsXzGl3yz7FsztlfRswmHQEeLhp+H919QlZsnL5DIsIz7E/3H7XUzDTjDwMS+DXDEK16vpxFAmZhCopOnnpZpmtm0wX+XjHhTyiouKlsqx0Kgwt1vzx462EmXN2HQN8wDlwL3TnC6zw2vc9UycX4blXbkK0yYJ4RCqmep6OJH/fO5UxayG5mRmeE+QyGLWWZU9CWXUMaQnA5idhNwJk+rGwJkyMmIyutCIw+ahfhnQvcK4914VcrQ86TwlIKD5mRwZpXVpskiCVr64idas+hNTUt1++yACn6uOnQ4m3naivl1SQx0kU5nvFNjYWD0gFdGTOINcWJekprWBfz+RR6mmQ+o4GKRxZaKKE7KgKm0Bszy3+3tLvfMNYaFmhHD4LgQstSszMzNLWP2BymAQWVYwdxMfZdqF4RfBoY17hxqzfD6BCsDJbkmtY9Vq/m/oDJNlOG4p4szObNTDdiP/ZHEU7PNl+z7i2cCFXq6byOhR8eG0i3L+p+4erue3edSvk6voTNszf7n/QnKfw25mmQbiWJmRlWQbSaKQaCX87309QG/ZxA1ZoVUnsxs4kgKsStmHuKlYDRXr5vhhj/eCzNfKeNzohgvEW7uabWlpDye+HbdsPbTpmXyZYQih3hJWt7hx+eOsbGmARSffVf9EHaxMVOTmIsm1QQl6LF/nW3f8gIEH5e4qAeenRxHJ5MZRsz/HuaF6VsOPGelxsksApWFUeTi9kPtWIdcdNHRGdS9QuqVqe5rsgx3Nvdl2O/c+fqpM3ZCBK69KZwnZh250LWGGItxMmneiZ4fnD8I4uBt2Du5Yfn3J6ZJN22yDKp3yMngbH/ZFbNmVJVcsfd2+MPFBwQQCs5xHwZGNjokJV6gLxIqDa7xXbYunAXN/LFBvQl2GkEvkjYZVmaSWijP+RlnTZDN93T2ejVK6sRObzASNdTw4NoxUJxsjDOdtcLenYgFWmVcgQAFtudm6073wf+OH20otQfRT2l/wThg6rNP4oLEH5sILqxoJWmH3N8A0EFYIL/nFxPYzrhQBGCwFIJMZhstM5ZrgkKuJGAMMyG4uKXkN5Kl5gh3yUIBCEPkwiau8P1rLSgudI/ZUwz4BaLSDkEgx45YNTK4m6dlivBgR+ghsm9CNEJuCge5LWOxoDJgV8K+id+Xki7PXGPS3d/EW+oyrDH681PtaUZx+ePdwlK5akmvsg/4zic9OAistNFvQKGbBCAThVqg06Iei4o87oiIR5lZ9hd7q6aBL5ZpYGNRU97uV6aYO+gZd0e+hGY1TUh80q9oRQsEAQMtLbK63nOmXlqsoZk4b9JXnKJibSBO8lljcbqX0FHm7wQoLtmdqzENfKldISJhX0llB33zqtETduc7JGhz1H29i974QUJC2UVRtjR39p/fkEK2yTgKW5/ZysXFFhAMvvDpyTJUjVUFU+v4lM6Abau69Zbtix2AiuxbJCxJqDs3UDEaj0IhD6KwcTYmZ4/gACcBCpLK9AL+6dv0OaDLyGn4JMzUerkJU3qQ9E1SEDNLzAivbb4apggcQHknUJUHrB46C7xOZ4sB5DewswHm5OFhd8Sna7LS5Haxxu1MbleULy7wnI21+1Y3uo15bX++UzjSZpXEVZh2wqXSdD+HRr3/hMmKG4tbEe2iftUrV4uWQl5RkwQ4sIlWIpvkbXFEEW3Tk2WFGwxmggllbLaqw8FP5OCzLBGS0wDfgOhOWlRG/SIrWa3xQcRCwWBpykYuDzIps5/k7i4eyMeZ5j68VPMb+lYvIELMKGs4Kkn7N2I4V62q/fSpPtjgvODk327a0VOUXLCjfw3Ex0D41KcfZUfjPbwqF6JmodYduOuvRkNHpGN7wz1gC8I/od9wrkYFtekv+OlT5xVgYEr3tnZCm0GaV+wDuFhDmHQK4ckzqEC4jVEx7+3YFJPwE4VvDyvwaRwbx4KnpDKoQ116nIXVaQ7oq9qBMssHRhkjjpsZ0Hr1wSL/eLfrS5CGoWZxLphiFjXgIOAMGS2+evvkLno+bsWnVCsY38dEfKXC0BPOYXRuYeI/0oUkaZQMjL0kLAUtfUFBrIsY1H9rRNS3sQz7NhCPPQ6CK5cmswwZbtusGKV6K8eK7Puk7eoXajJ5JfWCTPHOyaIWMfb5t2fY7RkTPdcvTMOXnnG6dCluMFduaFixBsv3wwWf7JicieUT6/WeR/bYCPerQTPuoJE+bcl5AlZ/oS5VokKe5zyRJoAwQmD0FLrwdGk62IPn/zb0QORDb97jYHyb5HySADP1Ls+/GzNro7q+H2ytXicX5sKaQ2Drl6BQNKsn32SKchQJcVpiE5arsh2F60oSpm0kW2ScXrAzU9UlYKPaORYUSLZcg1mHNHToMb1+XwVVbDuDc22iPn0tvlupVXGOBikgRGuCemTgRk0HXFMGBGaNiReXzWx6HpRLeSytXr907/T2FMtjkAABcEVDy/lfr83OAjlktoLhPY61x3uHI84c9/yNFAHEtaVrIBJMPshyywQm5XIt7/XKw/KnHP5jjnGFFLFyXfHQJ8AmmuEQUIq9e1i3XVjaPrh71G8bi+ZwrE3WsE39MmCGBSR8XLMjObb5p7etF7crQeyS9zqHaLqM1ILqNoiDJPIO8J+m+hAF/kAgm//vnuSVtW374wF9tyiNkcb++KvriqtxIrS6gfWHnxSJsJV751R/m8vHr82LUjnNlLTjxo0PXj6ueK0sicXhDpuBtj0jCmGmhpqJM8cHHKsSjGKm5zGz9qnJAUexvFhLFJxwQxNq8n7ELhdX1GfCxfvjTw46/ndkOYb1d1l2fmazXdx+LRHD5xUrrqUqVsS0Gg64WZgM9C/l0tYjR9tlmZO4OeWdCkMfl61q4G+JqZcyfo3FjHKbO/9/lW2QHr0VKPXEl8IXOw2w5LetXQ5TCqtwpuTvUlCzClfOq52Hfy1ctgWcF39A3AjgzwonWFhUBm51snZG1mv4wMD8hwx5gMtg5J/popUTJt2W1G1ufi9XwoEEcLhL2Q0w3DOcz6/PDa0UA2p4huoBLI4jOHkZt7pH3h2B+ANWYSoc8VxSAL5rVJSmeaTCamSHVLpuRic3rZanzk4Rc/ehbvaflZhMAXyKaFFebDzjwnJMVyk8EU9OTPsF80rTcxegiuI4Iqmt35LaDl6BhyALmBihlDLDJB4MTr6QRt7mI+UcNRwZ8wLoe5TPJ4zv1D1FmxxycezkpkrDi/KrHBVWt77WC9FKch8WaiE6ur7hi6S0YRPUs3T5bR5XIiypQoO4EKmvMn+g2PaLDw3w7YQbQkAAlF6PyoA6pO7V7/5rL2aH+4xg8njEpZbiYUmXtMpNMqiIeSWBstNVTIjyOzNbMuG8uKT6gyUZ0d1+8m1fLCblE4CsaVUpLf5QYiL+LxfW3yziuRtyRG6vp43hnW9cp/QnXVXjCtq1aviJnt2H64fGhcPDvxgaOZlyiQCr0k7enukIQ9Emo3bpiS/bc/4H4AiBOGRDyCHVpWvACSm7HtpQAchrA7GzeLLiAmMgnjwOvY4CkoauroC2dlIjk9VPiyOyml7szDRIIFzQ2G6S5cUCjHmsbkCuQrmktR4ijH48EHzsrN1y30jQIylg+Iu9UNJAt4n6YECbxFReFg39+N9BbmHACMpZnj01Rv1W3UN5ogB/CuhwErbAvfONmBFEhbH5gahe9cMSkfWTEIEm6vDMPqIINwVfoQhafzrLg7mgphjn6UQKB1k0vJ72Cxo4TsNBOca5esyjOWFU3G6JeUke2w/tKkc7Jhq3/mcntjoLl8FHTo+6sJGLloKP+M7h6SZ7kQUDOFQIZCcH5aJkGgY76igKZdZzZkWD/LzVxeiOjK+AfOV+E4wLIyiWmekBuec0nQTjcQv3MmSAL6QApUdN1wgido9Xe8APY30U2A5Vo1AhJuAtxR9lqr61Gsbzbr2EKjvBbf45UAU3PdMOo0USE69ptZlLPwnjXAHWuKj0Kt7/Sk4bR+xD+RodeJ9kvEF5xZmGluojmVA0YJfj+uyr2P18vVa+emUeF3M/YCTaCSmpxiOBthC8Os3eHVXLCZSHAYvm2aijnoJ0/WSNni4hmCdXodL5Y2rSZkdnMSFkBqX1VpbYlz98TxmjBuEq6bM6Hn2GNhT9hY5FyKwd2C6AyGr9EXyqJh0mF8mSeQYqADL83FFWWBPk8Scm3RurDqwGGepUZD7a2VWZGF7WvoeJGwm4VdyhXXeHOswgq8kdxKLQ/7OZxuHpKBkQS5ZI1DTvYKQXYIuZmyJh9RKXg01z0c7Aa6/7RIFerPBaywP/Y89Jo/alWxx40CZsxvo9IGtDqRM6IE3GONI3Ki3nHTEVyWlRYbbaDCwgUz3iuOfTcihm7eMvOYXpOgcjiiG6OcGnJYaOam5YTuGvJVqLjLTYemvOf7TWsLibMMeyb5kfwbr9w8ei0CMdVR8fs+8vdYVmc9j9/PaHbZGJPb8Egy4dQP43IwDw1/arFrpXktiCgb5qVy1/lDyw3kNUbxWFYi5xOsaIiy/V3mN3cQc5SuIf1dqQEkptISw98RbG40hFStlnOnH7/TehGUONj97ipx3gZDalEJCuLwGg49l64tcnHsNBfq4pqmvBwPWGFdWmHKof9Ggm28c1Y/RDyPg9YGM3BQ8kKClXf/UWmgpSPevrC+vVvnwlmxtDz0ddw+P/f1dQI5vIhzURdGmIfLc2mdobVJwZB78VeF21KSESNpDNx98JtAbpMdCYvUK1pUUuipRmq3qwtRbVOv1EJin2kPtNgqvWHABMd8EMS8i8qD3XtGB6a4eF50ctzjRB5TPkigTxzsnzNY0bY5b9+5pcTTAhGPwNsktD6YGdhduCCPwrTLxdurKFhhtvqrF4t8r1picl1uxCP406dFfnKdlxtoEm6gPscNFLGsJOX7k+o4RzQyyKtvtJjUw7VpF/I5+gAWGPZLHSaCFRJbVdafdTXbtAktPtsg/X0ItwaYVx0V1qH7Z9+JDuROKo5aYnk9BR9sl2HKquxKN626cghgONYUuFOyLDdVKlpJqyUtnUOIcqIbiABlW/kiqUX7Sqr1ul9amg0Hhrb6MCWGhUNBHZuxrdMzmg0TnaMnKVApgXm9Hf9YOJWxNkx3g+r8IYvBTRsbEkNLMLYx1FbdY1mYmQqwnB3lS9oy++QsOlnr6TZNjoJY8k4JWFiYr4qAhyCXa0g7PAB5+DvBi3Iv3de01w2NQlVNM7/cfXpOEGjh8VON/bIauf2oRMtEjewLrSj9ePcvLi00G7OjWP+G8b5My/9DABKSVEsS7iR82OS2zAqscEALMzOimgVukql70MgMPlrTOW9cFXf7tKYsQHp5SvS73QzuurM1c1GhdvNF66ImOs3lQMCgCNj9gGmxYRmHD3IlQrltUi1JU8rw5njywz1skX69+s3f3C4kBVMk1p6E2qeq+4bhm7A9k5hv9RSYUosNj6kVKAi5UztlAITH7ZcEh/TGSwAO+oDax2vrGiQvK0dakFCwDaTLubqCuGCeqeuQK1aWSnbRzFCM2Ub22H3mArz/CMLGfXhcvEb1YLb8fycS5GPrYIGGJfVhWI68MjzftETkfuQCzQaH+5OoG4tgS85KF/IcpVdmRIGEl7861vtCwEDNEXvxZg6URgAYulJzkY5Dk63Z8/bh3dM5RUq05fvFkGk+x53HJ+WmzbmSkZNhPtIaTsx2CTwq8/OMRYW7OFp4loEnY4AVgAjVZTUrNN1BLbDOEISwbwRRdP2cw2/8hvHfeswz7048E9CqGw1JhnvJK0txTIAyi2tOIr9UAonGmhFZgct8ZUgmJm3GDndFONHQWdzC788p8YAVi4xLNwsLLXy2u4a/EXzQSsLvOS3xqviuHBTK4PdH1M35bW+EVZCJDuluoYWF/BS+vy0ANfy7uyhvjL8TUFA1N0jTi3V5XmvnqEwC2A/juuQ4cu5SO2XDMoCvDEfpmYBLkzHuBzdlPVxeJPI2D2BjxB20Ft3bBFkKCWjqMYkZIh5RC54VWNHrksPixU9x+8sYrnzpCmgTRISU5ntWUnulGyneWchVmS85fruftB4wh1FxSbEUwS2kFpEKcFoYpsyivBeCRv04K2ApwljZujPuRYATkADGZnmzTT8uhxsY8YPfj91iZcUST1KVF3jhbw88Wydrq7J886m4++V+dnzWhx4/guy5S6RkbUGoR3vwUPU03k+ok0JUIuAjqMzB7n7PWbopneeSAp7QpevDuwX1UgRyVciaXLl5sUzCrO5+FnPRTIle47l62bw8H6J6Mz8wrEPrzWjqQrnnaKLsKHEifSgWPISX+YUWJ5JgM71I+P/DZ6nHIPLhKkQBgd+iocufRO7PO9aMy+KUAWNVYVGCbfbqzKhpWeewPdR2tmWvR8CPGQUN6UrhXKCrhGBCrSpUfnV/FN0RgbRakmRLMTtaWVqHc6QUqSuKFjmRcyx02fADzggcqtSyMKJHXSnMCE9OAKXyCaJYNGxa1WiXA9DsbUJMNwqtLAQsBFqhLSUh5mC0ipegm3U+x8nTiqNhzXFYRaLAyJ2vRwHGXAHLfLUTz/i9nuvGC1YimixlcEcSTLvdJFzoyedYX5Rv3qFTXT1SDG4VQY29gbD/bifQ1LWAa4pmDPcaPtuowHeE65EXf5LZkckxpQ4igUlxQaqkIdKS/87NoAUIBGD8Y7pW2JDZmPAah1o7zT0SxPDPtEIXWgkaCrKsoN5kOgD4wile0JzACjsRK0xZO8mP062Xnh/Tv15j53N7ZMumdZKB3dJsxObCvBv8cL/w4l7ZvnUTFkBHGIvFBmc6ofQ3ghoq+rIEZaIO0wet40XsPQQQwN1p2MLM14npsPqU5M4Qx7KTJHrtrpXTQxB2vLpWcgbTZO1l4bRz/JLrhe13UD1GHZHE/UsAAZYevC83XpThK97n196PobS8cbRf1l63wjMNwVzBCrVbnj3YKu+6BiYRn8KxzwJvpWE0Sw51JECQTOSZJpF14A8jO4IpJ7AwnoaI6haAFmx2IBkFN9BJxzJ2OQAOSbvJ4/0yhoga+93oq4FEfMWU1oO6RKfmmOMh9tIa8uouc4RpEj+CFT+rjK3rw3YUZDI5Zf3oYinKTZVLkSjyQEt7tD29Ht025fiIk5fC8GgNTWaSvyoAHBa6fhj5QzDDvitAoeosEw2yxJTDDxNCrGAkTN2gCRs5HnWzqABcyPMkVnSOAg26hoJ2sx7XM0CoBwvMXAFP2Hv5fagXJ1iZhFE2E+Ofl+a4Kh2tFceyzvnZggW9iZvsRQXm/61Iu0JCKsH3Obp/0sBVwVy33107ws4vsMN+/0ig1WtziN18NLqHTjYNCDKYSEFOCgjwkPqPrG/V4JSRj2pfXwm5+rg0mokZn/fUO+9YGlj+M6wqXZhLZUFIBSd7zOk5gxWbv+I3z+ZLWyXWPN61Z59cug0CFTFKPP44LxNZG8zLXSBKMvRWEwiqNcWWNA7y9wW9j34EW40k0olqC3exTfavAKZunVRBu2ISay9Zn+UZchwrhI1A7CTCO6nkqdLtux45IKWbK0PL7pNf0t/fZxR3afo/n6W2qU92HmmVd16+BO4ELGqLg03Zxur0HHJYDeIjcv2Utordz+TUDDk2mBNXnh97XHdVd8soxuDKix33mfsDopY29iU7O186x6DQOs6U6lCChcUfkiWyEiGtVfiD74uAeiQPwkV0E3gr2ACZf/eMTEp+yqQsSgfJexIm2SHHspIA98Rg7bDkVGVHdRz8otT4IaP1kG4W7aOXPLcSbmk1IKHWbw49BbPPKkjtMiKIhUTbDFhNquuGJDNvoVQuSRFaShiVo+4SBRckKZKwq4UuHdZdAauJ7vbYD7qBuBDwnhREqYvKNytyxKoRzT4cA4hEia/khmjJw6D7hRgHWFpmO/9D8UhsEbqw2ZIjIGcyN+kPV6nW76HEAVaY+JDbB4KVpIQEWQtAoqRZx93jfIuOwhrB+XkKwSoakFEK60QvOKEVcOu4303bshJm7jCLM99ft3WfdAZyT850tcv2ZYvxHiYYDoyGS/u1rRFFdnt0LxmXLe7Bs4R1ATHaiqrx4KnYZc5ghY3Z2STdnTRS7tVt542votcLWpi1nm0yi8cCQ1N1NTI+b9kMOVAUDfH1c9PEk0MhzGTj5HEWCP7xDplzRwgFtUuwsnJl8rTkbkHn8Li6tuwIKgKlmsYW2bwmOFxcr8ExDZslOky/YtUh/6S6tlOGsHhfuqbA1+2ibZCk+SQsKzdcVuAbskxnw0TqAvnKoZTQAm92Hwnity6bBPidbpFSjRJdlBl+y3lGFduxpExEDzDMnm5Dx3rSh458/7jjInpbJQisMCh969BU1JCtYut2BcUi2Mb6ULlzjrCuO1zYDVZ4nObkg2f6YU5OMirD1FrJz0PoEsqj+3rkHSDh0+VDV5Lb+kHyLi0r5wb6JQdA2amTZFxDjNhTtw/BCqN8CKT5HN0RPgqAeE11AXlaNYz4GQY4AqbnElJ8XiwU8fJSNKcPgKoBIVSrtdbu2P0AACAASURBVK0tPN6NRsmzYTRRWGAz15fz9+38WUQD6S3SWsJ5qqG9Sqyt76GbM1XaI1nA+V7TEkJQoiHPjBxSjZVaSPIrN4VrDdtTTkzY4eyEuuSRuh5ZUQJl6tR6qcpaYUBKHyzTXmko2K4dkKICdfyNGmLR0OSwHfCqp9E/FTM1WOYFrPAj4pccjXyV7Svpkw+X6G4u9xnr3DBRLbHOZ8gtw5ZTYF5m0YgCisax6MJtm/e0PTu6Zjb3xzapvOtOCOluKx5Bn11HuxGBgd1y5pC4M2a723VbeqhrwYlqu7XIGzrU1AogsDwKpuxQPLLBCbTcvs5YGhuzGaugc+gauqSqKLqrt+vb2Yw7++AznRiD2Bt4IWPQn0nNErhvZXR0GCHGU7vpsAJvE0jCZ5/P9g6DdL4gb3JGlmA7Nw25FbaPmy6edJBuk6Fl3T+eIk83JcjnXoBuGF7yH1/rAJUv7vMeBarY/uVFMD1PDMjoMKT3+2F5yJqeuNQ2L/uNpVfoo9b18qXrMc4jtt/dMyEnsJu7GDmcqDxMsEbgVrk0XTJzkkAQTjFRPwQjtjjbuqICQ+gleCOgcRN7dZw4P2liV/Ks+z5Ci7u5InG4GER1ZWarf9KIE+crpJim8tm4dyJCcya/j5WXyFiU4gmTDnrZ/ocen8T8TWD+3gjxM57bpDgaI9j4HmgosyYHPQi3p5JrCRa4+NOqSWVbJdx6XYvWF1qnvTbOflZ+CrfVnRuSJaUp04AJ5zf5LO5M0F7XJWAqx7vIPh44C6J9gmVl5Am2ZVL/HmREp9Wq0DuKbV7ACl/+zQiXdZf9kNA8Dk2Fd1zp75OP50HPR92wLhqbkEoLwCkQbFfA/cOIIyUVFsLcTV0SPiw+g35MwC74G6mYqRPHzWGJ9x644J9DJIPdpl8beq2giCfW+82edhMFFET8NXPOyjHkEKgcJUL7mVMYji4om2Sr/XEsBfTPzgyTJTGYxSv5YrxjFab+rsOt0gMe0Q3bps9JzWZcC0n7XW3Mi+NkM64Axs5NwUed+dMjpb+3YwZg6ZcMOYsopF2Ou3aawFsi/M0pqVPckJEh5M2AlcSrPY4VgSAjariTr8zLjUbruIFwNAMzrksJfobrBumw7Lxl0hByeQ8jPUg54QFW1HoXax7xA8vSgxBozarsHv9Y7xp5K8uyIPYGgcVTjYOy/0yHbF6Xa0inDENOgoAio4n48eQ40KKSh38TwHjpk9D1VAy+Gi03rEPAMlfyrFf+nDBzLO466qYJC2K0fiy3U9yduHBC6BHQ3f8sIqNMBE//kEwgmGI1tH3oEdCIOS7+zIquWZYdd8wolG/hW8TrZucS4vymu4Wbv2XG8prsq3Hmvi9mQ6aleRvEGdkOLfXsgxJn9zRAURp9cyci5neJPJSciKgr1wFeN+XchNQ19MhkPrRQHCMpTDD4A34KSbImjxI/f/wTC6wwcorFBwSeV7ByvqOAQk+ukBU1Ft3mqxh+RvVxWb/OUdAMsnL4faCDAIRfF+lvj5UY0n1emJ0xSb8vI/Ptjg0zRfy8BPLsa/A+doFARc0Jmid1rMhZ2bJ9naQxisGneFl+CAS7YOr0ihRT7oGdDC/MowxyCVI7hWGxRRFCZpCw28fWAkyN98kLP39Rrv0IzBdWmYD1JRFJ3cbgf07CS5+Ij8ckQtXpojE6LBFg0nC4Xs4eqZPL3nEZclqNSXdTt+z51ctyw8dviLbG37sGuiQ3c4Gvq28QLpCMzOlMSVp6eN1/RcTQJ56NPULfvnxSPrEBFjV20KOw/bGR6dopXnOM84DPhRaiZItzNEZgGnA+wduL1R1wyU3IxWsXSxbEEodhvdp39kzUWqK6J7Z1hf2wo2g2lZXJotxcCFFBaK65QRYBrJBw2xqJ8plxe+58OEGTyU8nZb5IteSxwO0yLatymD5R9K0QZvLXkwR/UL//px0Pm4RPQ3CReZklFe/KCOUusMnNMtFso3JpebEB5QQMBAD6vSMQIW9rCVLeuMORCdgJNPh+kNtCoO5HSVBpfU02ugeM/MoyWDVxPgutOLy2WsLJPVHLD/9O0MI6JNpWQDJAr8M+mzbiyULtNw+oUtuMFysyTl7V5gWscOdzEeK23YPFReG69alxqcm+3uY0FWFXViKjLwSmOLE4edxqt2512XjuwZ0XyD6XE4Hm7lhuGi8AYLPDvSJvePwXyHVz0/bCaYJC7nwRfsCLAGo58iOpW6r5aKecgrjcjmv9o4H8wBo5C11d3XLR2jUmm7G7zBbkxXoGbchX8SS0Td4Ji19YYbfPrMSO/tAZWX1llXQ2tEtTdbMULi+SRZWLhECkbH25jMDf3Ha61fydi/5Q55AUlDkssT2P7JECcDNWXo60yCinXz4t7XCBbLp6k9QfqZehrkEpXVNi6rP9FBBOW2taTfbdyo2Vpv7EMCK3cL59nG0tv3i5CV2+5yj0VZ6bKTxnj8V3diC0edmgDHT1S2czCNklzopn308QYFELT3YmdFAAnOqbnKirhXkF5t8EXf090DQGKLFdZqzD37JypqdCeOKJx+Xaa98ou04cN2CD3xOSt23BOXcyQYKWi1esEj33NHJ20bJ0ECJUWmbI4xODuSNilMcRxqqhrh+6Tl4LPke8HJV4PkQX6sY3Apw3c4hs4cVMmgdscrYhSo3CamWw2jdg80aXD4XVSMjVRK90caoFRjtKDssBzHe62BkWTZ0TdcN6fTdpuUkYdUAT9zsaMk0Lua08z3p14NDwdyo/k/jLcgqu/hW4BjcHSXjXokRaAo04BPJmDLSlUhurnXkBK7y4+4b5Gy0rV6xCrqA4pO/jmzHx1fZiMLMFW0vEfsjcodP9Q3l4rUPAorL5evXZLqhssxNuIz8uihsU2HerQMKPyMtom+bmZlmERHEsvb2DsmHtymgTdNGxbKp0JqINuPzuh8CIf5jY0gZQL+08JBvXA2z4WFXYHpnodJO5TYtUUm3t7AQPA0nmIpaO+J7q7GqTI3HbpSWSg53C0YHswIieJ980JisnewFMGqQbO4oVl6yQfY/uk21vvVie+8kL8pa73mIASf2+ern9C7ebv5evLJPSVZCdRXnie09ISUWx5EXAwbFdx6Vye6Uh7w4AqCSmJsrLv9orb/z4NfLyg3thkRmVqktXy+5f7ZGipYXQeqmUwzuPyMrtK6XldIv0nuuV9VetE7azdO0SmUjA+K5cJX/0MOS5Xa5jHSGTzBBuoNyaU3JyzylzfuPZJhnDCfb95JXmGbDhxb9iW0oAzkeEEsHJxo0b5bbbbpOamhrJhzjjN7/5zWkPZWJsVBKRAkMLwdBf3v15U49//+CHPiz33XfftHPa4QbLwsc8HfwVuxCULC+bcuHdcsst8tBDDwl/PwPQ66uZQv4J56cdvYOGQ1s1FKi8lpwOvYdZhCDP7i25cFbMESBnCDLwgQt1jNByunqYLJgLv6ZgUGoBLSukGNCFTssGOVNumQyCE25qaemmTguL3yaTvx/Cd399RZZxpRL87ME6sbUUMgNwS2lEq1pMHLXcUXATFxrFZ3Jo6MbqhGWe1h+1zMx5lsTgqdhtzxtYIfqyiYC8yMO722DCGpRNa8Lpb8z5pkM0EMRZ0eN0T5w+gw9j5ZKodoujLjg9yV+IS86oopYPHvCL7FGSpYIC21ridc2g+9KcQZr0jfUfRGjurci4p+6tMNFRPJ+kYrUu2Yq0sUAbwVAOxNnsEG+9DyqWLihwFIiDymyBobtdhs8mJwzJdW+oQu6dDLhPYlskvnXZhHx05Zjc/3/vl+23bzfNETQUlRVK9QvH5KY/v1F2/uAZ8/tVH7hSfvuvv5Ob77xZqB2SjAX3J//vT+SiazZGu3HgyYPyls++xfz77L5agIMBqa+ul+vvuF6e+v5TcsMnbpBUcDee/eEzsmL7CgN6jjx+WNLzM+TIU0fk6g9dLdkLs41Vp/F4k5yrOydb33+tfO1EeszIJBJs9/znb407KhUS4A/8/QMz7ofWm96uCPnG9fGzAQyjk8i92bFjhzz3nJMO+p3vfKd88R//wfz9wV/8UtJBSP+TD38IGalT5TeP/cb8/uijv5G9e/fKe9/7XrnssjfIF7/4JQNWfvjDHxrAU1JSIh/8wAdMXT1n3779cvvtt8q6dRvkyJFD8uCDv8S5l8pXv/q1KFjxzevjBzS8LC1BE/C1Oh4vr+W16ucf0nUjCfYCVX0DQp0JTqbJ0bvGkN9M6pcQXBBkuKN+CFjGAWi8lGvdj2P/6V7ZtHwq2IVuHr7Ta4sWRBXLD+M3knZ5Tf6fUvqHQWxnH6N95b2zzMWiwvPpQhrDYhRCe2XewApNrnaGYvbjmb2tyC45LNs2vH4Itn7vki6C/H8bcgC1wry2bu0q34U8FnoNI2Mc653m5CPB0na1+O1ytZ2gRVzBih16xrDy5+HCefsVUA4LWZiVlkKAag1iqoPMzGyj6utVCFKoD3MGQl1u95nWpxUorGUlCJSFvA2z+/jRE/Xyxq2l8sRgaaD7hGDlg4v75cUHdxuLh5YFlQXy1Pd2yrJ1S43VhJYOWlAIKuieGR0ZAp9lXB79+mPG4qKF4IVg5ZkfPSOX/vF2SS9IN3Vu/Ytb5ddf/7Wx1LA8/JWHo38ncFl/9Tp56gc7o20RwBDULN2yTDqbOqUjLVd+0JDpKcf/gbIBWVuWEW2TQIf9dd9PGs3QsKxo4Vh14DkWRNx0CmrdYIVWkuuuv0Hu/cF/yac/81n5p3/6R1j3WuQ///P78s1vfEWuvOqNACb/KAUApl/72jfkX77+L8iHlSp3fOxTBqzQpbN6bZW8+PyLyG5eLZ/8xEflzW+5Xf7u7/4PAEyx3H33F9D29+T9H/iIfP1rX5VXAGD+5m/+Rg4ePGgsK1Gw4uaakBtCHOxPpwo7bV67ehcSCL52Yx/rylRazQEhP44MzHZztKzQpTJNPM3jejQG0MrS0NktqyHLv6hwugiJ/V13n67fTEYA9UAuv7gIZHVYRlh43kuNbebf5L4w7VV9b1/UosM6vHYLiO9RQMX36VxIq1KssSNQGWI6inAv5ryCFQIWO0KEpvar1r5+3EBhZjstBTV19bJq1fJQuRPcbcZKzR3m+gQqLGOYNWEigMK0yToGEGARWgCuiQ2mfrP3nGxcliPFC5yM0H6FE/40/Jdkqyvhl26yQ/uqZcsl0HP3KGoNIlDheVQ19SrkkIyNDr1q7kIb8AxAaK12PFeu+7UTUeNV6D558qYx2Zg7Lo/962PG6sHS1dxlOCt08YzB6kayLAFFF7ggBBsEKkzQ13S0Wc7sOyNXvO9KQ8QdB/ek6WSTFC0plIZjjVK5pVJOPHdcTqPOjndfJodhOWHdCfik3cCFx39zz28N0BnFmO56YHcU7KRBpK4GbWSvWCJ1w0myp9P5CFySNyrL8xKk62iNFJTmR9vva++LWnHs+3FzVhSsuKN+FKzQDXTppZeaa912262SkZEhr7yyT+666y7zG1019/zbPfK5T3/OgBK2f8fH/kzuvffeaW6g+++/X3bt2mXOqa2tlX/77reiQIa/0WrzwQ9+ANaXWvnkJz8ZbVvdQNXVjpS+CceNQ67ed9LP9gBe4ckhSoXHnSPW+4p0/1yI/Jnt0zi/54W1rvj0gmCFGkHkhtDd41cUMPS3tiE9x1JsUEiIHTVWEc01pK4ddxusMwBhJo0A0uPMkkxwUn2u0+TaohuVxd0PW4mWIncJXQAqHjoooQfaI+9PmHPnDazQv0Xfm81JIFi5ZgNQYJFLii5Mz16jOu7syvF2I0jrJJYFhEDHmSwT0XEMsph49c9LU4Y6KL1kloPMZQOqvkHs+l9uk9suXxQzTQFBFHOpUHZZyVgmH9FpJJV7g8PLINBLmUiTMfAtkhckR/k4QRFNXeCA9EJ74Hzljor1DEmwbRnKkv+oyYzpPvlcFXRucpPlzMEz0nDAIZSSR0IyLcmvGbnpxlVDawULf2d4MMmkrWdaodUyZo4jahAibgnSBJ2GHkj05CWMy0LE+WWNj0h7IzJ0wzozBCuGqYtFveloi0OgRVE3EMm4dBsR+Gy8dqP0YvxO7T5l6ixeUyYLywokARuHvEWOD7vpWBP6h7w64C2lZ6ZF2+cxr/txh2aznhL97LH0cgPxOC0kXmDlC38Jy0gEoLjByuc//5fy4x//VP7xH/4BWjYj8s53vdtYUe7887vMOSxBYOUYtB6MWTrcRi3WtJj9MSXBUlTNPBB0Zi79AVCJKurOvlcXzjyfIzBH60qYrnFdZZhwI1zmBCuDyDh+tqcHEXCZUfeP30aZFpWaliFoYE23fjMUmW59vtuMSOI3PjCZp8oyBeml+N0UrSncFc5CH2jewAqF4crzEMYYUVflov3QC41y/YY8yQeD+LUoBB7jyBYZz/WZsJAkQbdbI4z7wS9k1gYcfiRfHZ8gbgrrBQEir7Fm345BgZdJHt0RSNS8eNO2hTNk77XffAmOwC22CWm/3ZyTg785IRtvXCXdx/okKStFMuDOGOkZNoRREm7Z12ePdEln9wAsBVM9S0eUSzHi8jXBIMXh1qwOr347H/NJQd2hs8NStLhUvnc6xdN98mdIt7QsexKZRgeQYTtz2qU1dNndH4YsD+OPLug83jaYIHXYdROk4NalKIPPEix7cJ0pmc9raLGv1dUJq1h2gSGbvvCzFwwZlhadoMLzsnEeOTMs1I5hYdhyU0uTyTmSkz+9HfZ7ACkGaHJ2C/jxo2YnJnSDFVqSWOj2Itj427/9azlzphYclUfly1/6+2nAg9aWL3zhbllaWWEsLgQr99zzXfnC5+82XJennnrKE6zQdfTxOz5uXExHjx7zdgMFDcz5Oq5AJfIhjqrWzibMWNuazbnn6/4utOs9AjFUV6Mn0I03B2sEwUpFfq4cgYzG9kj+N1WQdUvvKy+R1+a6tfckoi1XOFnJWeyoXYZKa5AG8xHNiwqt3zyJg5/i1cS8gRW35D7dC5XFEGma7JJl5U7uk1e72OTPMNdmmC8Lo5cUNPABMy+KI3fv7JZsy0csEMNjE/jocy7rBIkFRrS+5sqZjVUl1n0SiOXlZM+wdJmUCMe75VaqoEUKQUYdwqbJM+GEJrnLlmDWvilYaXj5nJRd7AgDctxffqFZmiAeNA6C6YLsBCnNHoKflTv+ZPCY0qSjl8JEndLZBwsFEvIVZE6aEObOTuReWlFhske/GoX38cBzDXL9iiLJriybIeyWL8PSDqC2GplCKRefhRB2jk0uXB2DsAAoeIv1rLiom0SEnUhEyFQgmBf7QQkhdgC/WZYg+WAHvmWLUpF+fRREtkjWYJqIWX538lnZUHKxrF1aaSw3xauLTfig6pJwo1AAF18BIgYYKsx5VIfoAob+bipbDC2UXKmDcNzudkisR665KGlAMrsHMZeHJaPIEawbpVZMDFcgwR1Br+pAKFih++Ztb3ubsSSx0JrEcOZfPuAQbN/7nncbgu3OZ3aaEGUWkmRfeWW/bNmyCYCmRt785rfIf//3w8bFc/NNN8pRcFZuvAGkZescHudvZ8/WyiMg6a5FuPvg4KA5dxpn5dWYOO5ruIBK9LCSe5EM0EjcByUp1FBqNjBXq8xrMQ5/qNcMCGU2qre94YikXkPId46uoGPVJ+QNm6e73V9GJvH1UHfWNeZc7wi+BQiLBiG2sQ0pKWBtTMZ3hyHR1GUhP4XkWUb9UDHXcSf5uKBChhUHPnamKGAJQaT1a2vewAoZw7ZqKxVSufgdRCbgjVCpfK0KiaWrVlaYLLyxCj/C+03W4rXT3CG0QoxB5MtJf+1kyYy3EOgwpwMXttlYReK9Xqz6h46enBbCrHVpXbHBinJnuGC6pfX1HLqW2hu7pWx5sQCTSkZpqgEqZ/Y1y+nWSSlfPmiiqWJF+XA8fgULHEtCQopMANyU5XbJFRdPRc7M5/3bbTkJDrvwEUiQSzeVSCpe4pSUdCOwxkKgOQouzX07G+UdFgnZVua1QahXNBXdTKOpC+XZ1kQo4U7l7cG3xOTxWQtPzWZ4SVfDspKejPk1OYIx7JFWuGzIEeG8fOLUAbkMmiILMpnuIQNclUF5/syUgBr7St0RZhrOAZgiuG5jtlYQnweSCuS/TqZ45gr6UMWILBztQX6jEd95bYNxNyCjZkpGRo4JSza6MkO95t1xa6kwIqq9dxi8KEhzw/rS0n5OSgqLoxYf9l+jpuznw9+Yl56h7SxF0HEZGxmcIYrHMGdbUG7O8yVO0bfQeX8iInDR3DvoqHHxkGOj+XjY+QsgZc6P8DVpIFb2a3aoBjsSkFtnk/2ap/NbnI93PxNAY2m543pn0bxx/BYRqGQj71YL3n9yTeqaRo1SLd9jKtOSqsF2uPGkTsvLzW3+QEX5OLNw2Uwbf0RDTWYzMaF3Truwz2pewAqJtbbK6p4TyFePsqY0SWrrmqRqVeV5z6zrd8NKmKVWSqxCAiqlut38GprInOyt3gkEw7iH9Lph6oZxA3ndR5i2ed7+g9XRKCe7HTdY2dd8zmhWMKstzY/kqbivwZek7uVGya9MN4Jno8gvbnRpVq2UdESozKbsO1onLYnn5MaqLTFPnw+r033/XStv2l4m2UWxSQWH62ClaB2WGyOWI+0YLS15AfdJddxTw9nIgJwgj9Q5eXs+hY0RgYp5HiCs0YBCo9ZyeEtzMWy9w2PS29eB/D1DBrA8dwgRP4uRLTq3QnKTYYZBoalXJeU14Z+mni+EmuUC/EnJKpJ/PpQcM1fQZ1YNg+bRBSG3CenHdYPux++hcCwY2eNlmfkNrG4bDIk7xZCLz9TXYY4sj8p76zmaHdn3wccJIuKaf5YFxJxHzglJun4cGHdSwKI4NzG8F3f451y4LXHd7IXK52UEghIc8nnzuQcrNPh2j8rOZxuakVU9RfIXFsyQ2GdoMr/bw6OTWM8SZDN0tDT54R4oj8O+Z/gpCnCOgdjL8GTPEkd2ad8O8z05F1uZNuyzmBewwlBWDUslT+TJfU2Sjne9aik+muB/eO2sCQJofipCkiYv7Y2wNxCmnobt2nXthZcP7tSxk7Jpo2MBigUYYllGwgKGMH0+X3U0z9EapA8gCNNF3wYrNPfvh2mRxS+Ch8eoBUOeUnX1SclhOnMQtKos3slg04h0NPZE3UNh7omaK8dST8nmxPUxidnzBVZuvaxM0kAGDiocnxvB6wmyrNnJENlmEqwPL3WkCtZoefMjIh+qip0Z+cOIis7HApmIZCBd3S2SmzQpJ8A1Sl2WJPmJeVKcMZWDi+8PMzMz67DmwTHqrzD3ViHU9+RQDsTuYovEPX3LhJQnQ5QPX1FmKB6GG8nWS4pnTnuFT+6qdiIMlNy359BxaNOUSmFWuuk7ZcIZKeZOXOi8iLA8dM9jVI39kFW3hL/RqoEyzU2jxyPHZswPBTNzWHiC5tyF479nIxAmMmiOBFVK77O0NjRC9XulSbVjW3Rb+obkRAetxdN1z/i9PNPRKy0IkmDEbi1c/Gn4VsybsJvXowrD5YnjEc8LWLH5KuR9nIRVf8WyPFm80F8xhuZtknmYx4P+9lL43bl7n49FyH3/R7GYrlzpb90hWKk5edqQT93FbQbncU6OeD7iPGc27p94r6F9DxpDRvEMg3is0TfkrJxs6pF12NpTP0VZ4X4JKtm+ZoGmK+joCbiWAH68QGnD481S9sbwOi4KVha1FMIlB2breSw/+PVZedc1pZ4y//ZljQn1WLcsKUyPZmv2GuNoYkFkM97V5rRAi0lxZoIch5vs3U+Ey4z8ASjy85plGaPSDXG2htOnJQEUng05M+cnr0GQ0dKPHEvYAGgG9PTMnFBid9/eMSl/unIQEUKOonEYa5HOZ/7fDd7sed5wblheOY0w7u0OF4rzrgUy3gVFhUZHSNVm7Xw/pmIEKIRWl413jqhOBMmrv+/6K/He+4X653cEaF3JBoQIytvEhZzznH+CEvy5ekxp/TbIayjR1j6shFlyXJg52VY439fcbugMqpnCOnQZT7Os8N0I6nuYEZwvrot1rUCwkgIfWUZmCqI7MqdlO+UOzpD6EO9ty8UTGBzvzJ3Gf7DvTTM70vTLHTyRIXU4+rE7zELUQil2XNlodz7LmZo6Wby42JO3ooDAbX3xAhfu0DCVnyd4sXMrePV9NmBlNmNAEDgMbo2X20bbc7vG3NL7OuF14YvVD7rPhjBHViEjtVdhlFBelbMbCFMUrFSNrJAMcDDOV9j7L5+rl4VIpHfFNeHUlenKqFqeJhUFOZ6Wt6BkiO9BpoNjACyMALoFFpZYmi4P3YyIIVhmL4ERpa/ttPS2t0tnYYdcnLPZlwBLK1c63Jj8APFPaLCCxIZ/umoKrBD4+GVRdr/HXq5Rneds51EgtlXwd2vE1569B2U4fwEIf050kp80/mQ7rCl5QGvBBq8wU8qpw0XBmKQxsLSKXOCFhB+7CzXDj0AYawLrILBgEnMygR8CuiF8Mg37XTitt0e2rXc2L9w4dXR0ShNUZrtBmE2ES558FeYcsgvBCr8NdAVxnSAHk9bZaKHbZxZ9mdFHvmfNeM/mynVxNewLVghGFsPa0Xy6RjauW2UWeiWbJiN9O1VJvQiFXPSrO3JDq6IGWQHCzxL/mgRQq8BZiSUn7+Uq8mqRgOUc1Pyy0yh/7ICqWMkIw/Z/NlaUWCq6JIdqVJFXH2zuCiO3Ll6TE70fcgdY6ALi89FsnV7tkEBdgcidMFL5YcaCu+/DCcfkmsLLpfrEacnKyj4v+iv3IW/VlrJJgKxwYIWCSp34sLi1CnhPYZMhfgQuoCdhdbzDUeX3LV+9zFlPL0GkUFVOp/yu9neyLneNlGf4hysTHIxPjkcjtgiewuQ8eurN47I+Z0BGhp0MrLGydnO+9cF6Q16Ll+4Kz9eIoUd2t0P/YRSuQpCH6bka7ZWhLAA9V66fMHMi7joKZCW4lgAAIABJREFUTJDR2BQvN0/cjV444cIIhBwBXazDhCpH3ELJ4JfEEoXTK3ODwHrJLdBfqiyXRrjr05G1nEkJx/MgE4KNPgMiWDSfEP/dj3WrCRSNhdgA0ppCzSxy2/j/MfBbpH4eSLCaOZkXL8dOI04aV9DoeoIV7sqTEUKKwGzJA+ckHrEuhsceacnwtawEdeh8HA8DRNhvP+uAX59mAzC82qKprg0AiHkXSsDhaQaTm26xucr2xxpLW0+G4n3vusYJFSYYI7mWYFX5KrHu85WXDvsq2LI9tayEBaWHGo7LYMaIbFuwwQClurMNCLtLizkHw7ZtjwctJYszEJJcWRnoBjL3AQLpr1/skJVlmWDXO7pBakUICwyevAXkWWxkrn049iwnWGHB5kg+vmZM9jZB4j9rReCrYestkIUxmJwvXz+SFlPs7tPLIUiX0otX3eFtEGwwXN+LmxNL0ts9thkg7RZkTEg6pcEXLgJ3JwHzCmxivzIf5FldJID0jAuJSQdfa5G4wKd2ocL/yBHQuRiU6DACVrKRyoJhxEGARcEKw48nekCOTc9EosEFRl6C68fF0MLiesIMyQxdJumeOYPO9Q8Z2gUBDN/taeJvBBnEN7N1/9ggpRAg5TzxuGaAlRRkSE2CMl4Vwn1ns1smMDjVnS9vuRQfqBiaDa+WW4QvAhfmVAAwP70XW18l3hfHXshnC1642BKgcCIOgUtCcz59i2ESC8bbX5r/jhw9gRThGUbLhNf4+bPNUUuYJlBkuxcVTxFKvZ5XG5jkAwN9MXV0jFgcooVYglxlrLPz1G55w5LN01x2tLAwesQudn9mM5dImK2SQVlzmbf7ym9cf4axssOY+eyys/PC8UOuELm9ApaGnwS7ge4/7YQ131E1Iq80v+QJVtTSoVE4qgPDZ2qic2CV6pRc+bfqJE+xu4+sGJX8nk5JK5gnWXgMGnkqT+xvk6tWJ8iyJWXG3NyFKCMW30SDPEhJ+dm6Zmyy7GzbiPdFulD/wggEjUCEcDuZDzmBgLBdzXAcBFac72iKsWxqlmbVY2KOoTWFCGiBF0Rd+axPgMLfSLyleygxIXEqz89cCL+8v3ORBvKxMThPIEWHOQpWlIMCRp+ngmvQc9Hj6ga6fUfJDLDCj+skrDVzXYRns5M25L6WNlmzxklOqIX8jZMQpVq7dvW8WzLc9xsEZrjocrLqoh5UP+wzsesx8WBG2nQuCEPNU5MTZBPC3DjJB4DI6QKklYeFz8trzOkCco+nu08EK5PLnDBmOxWDX98JVq5a4WQ1ZuF1T56qiYIVAstsZGfOzHIsT7OdUw/vbpWK7l7ZcH2wxcLuy6MvnZMtyxGVgzBcncdh+SHf2iHyJ3AF/e3LEtPacWO5yJ8+LfKz60XWZfXJgfYDoSwr9pgqgEtEvqDhhEwjdvdCS0SIDt6khTIgqdB0ae1tNzycsCXWu2dUq8FT2VDYJ2vXgKRjFbqpmHvEi6didEqgaCx5ceow2BE78+wfDzseF+pdGIHAEVCJeSYZK8Qct90jJOTGKZSm2ZDVysLrrwJIKQR/lMrTdV19JupHCyOICGRmSOnT+hMPuZfgpCuSfBAaLcb0ex4tKe5xNWDFlspnKNNwV+eM3XIYgMCw2I6uLjnYmCo3bl1w3rRVZpsskP2rAdl2LaJ+dKEJKxoXOCFdFYLGSxcTmuxywH/xskLFC1aC6g8jcVX1sdPREG27y7Su3LS9EKqGXQaJB1l2wqoDqxsojPWDY/b8mZemgRX28cTpszKOkNpRgKhi5JlqAfBcUuJEGOUvyPWNtIr1DOgGykJ+nSCCrbbB/tPXSxfJ0/s7ZQjk3Ks350OHJgm8mpxQ/JDH3gylXqpJYl3+j2rxtHbcBG/c/WewewIH9S82Qi9h4KycGwb/IwMIJkTRsHvyjFg4rzScegK/8QNHPtOLh+oRPjwmg2lpshoqxX7FPafcY2ofVz2V3s4GWVG5bMb7TzcVgXArXJ7RovomceqUzEnKPsQ4XqhyYQTmdQSASSicaQi1XOi1pAO5xAlWvPrFb3Yl0tqQu8LEhG4LjQ1szPmaTDAebglF7xhBR4AzvzEwoYY64VR97aQdzcOz9h04MquwUU0CeOxcpty8rWjGAqxkTf2IhurhPFdiH2vBg2CYMoHZ4Ln2eZd2D1qYScjtRFLBSuxo3VamoHPnMhyM3GFRDpK90NAtsmDRsGwsK55hASE4TAeK1r7S/dPY0CRrqpYHKgOP9yMFehZZ52OBbiCCqRfr9s0AK+57pmvhFHLOkHzbBXC80SPkPGiceL8LkTzRC6zEAjkKBk4j+ubo8WFZuxqaJpC6HgY/5J8PpcS0mNwJMTjmBTqLSADmAkLEuDzX7FiHNpOEiv8/fNYBMx9bOymlyX3I09Mn1f0nZWnG4qggXNC98XgQWKb+ST54aQsXLZSiFeGjtdgu56hK7mtf6HZ6al+Xo1oNV7DXMyEXSpN1mvNmw1OJhB2Hkq4PM1AX6lwYgddyBAAA8tZmSbcdlTOL/vB9LIXWFbkpXFt8C0HKOYClMXxskEIkNAlWeSnL5jNEL74bTejuaJ7hsOailg5WsSbzC/rw2ZckP2R/Y5pcvbVgWkiz1omnrfhuJXxtWlNSILJVMIDML5beSNgW4rkHEhYTsRtX15MKrm0FEWqu7jC7v2FAzmHooayHuqxX+d2BdinKSTWuIHdx3288ZGQFK2HGlmHLvYn9sqFsKiSPY+QWWlMZfJJCaXUpwYIbL7+K3JM1C3pCAx2OgZ1u4Xh7twEra5ZkSVV5FsJxM6VxNNOXH0KLCYEIo3w+iNvjS1eI3QkDVbjPOoFFGPnGZCOk95cDOyxMG0VmZSfXDsvJgVpZmRkfvybWmD9zGATYxva43GD2HHO73ziel68pkEVw5VSfODNjXOkGislZCZogF3gpQSN04fjv2wgQODRD72phltSlxwAYIe6LLnbyUuqgY+RZlJvCg7xUvPyS+VCzDXEfsap4ghXucI8fPz2rnD7cdT91uEduu2zxeXMDzfGehWCsdqJGlggIgODQVJYvmVe+ipc7Rhe7U9iRU9SHzO+irMzA63InSpa3l5vIvXhoHT/gEsti1jc4Lo++3BYq5DxMdJU+o3jAyu7GA1KRUhbVViFISc/Ilb6JFKntS5AXWsnYhlw0QnqXZo3jfRuUhsZmaW5plpLiEsmHmm6scG173nBx3Vg8IBVwVwSp0vI8GzD1wHXXAgtdO7QO6vESw6siy4vT5OK1pWCCZEjtQLI8C34IVK+jFhO6dr512OnB5zeLfGYDxNzw0XjfkyJXwaO1IpKYHBHS8l7gyU35I0gMSHPuhAxMDMAiM+AbuqxCbqwbVjKfOjNVI+Oy5pr5AUDkAFH8jVYVO8KK78IpfBOYQC3KV1HgsTSOXRoIuCbCJ0530Vy/FRfOvzAC53sE8psSpKt0biR3rhFUpCWtYFpR9xONp3zdZhFOPIkgvoSh+Lk18z1uUbDiXuD8cuW4O+A279PN8ugrHfKOK1+drLmzHZA9J/dL+0SnXFNxeaArY7bXeDXPY/K4lJQ0s6hKQrJMjo84CywIlqOUY0eSuSNHj0vFknLPvD1cVB7eNZXM0AZcbDs1zSHbsnT1dEkWEtiNYwG1C4mmvJ6WkSEs6Cc7JLs8nIOTYGVt7gpjJaGlYjwZ2YoHEuU/j2OhPzQVQUOe2qew2H+0alwWpzgaIbTKjMBKptwWd0iybR1qaBuUPrinKpdkSDLurae3F7mNMqPhu+7n5lamncRYbSuETH3mmBQkjZjrP3uoA0BhQm7YXg7rUK78sjbBWE1OIU3WzwFUmq2hYv9/+xbkzoIr6Ah0SH50yuGvaPk2iLiMAhoAWGGhVaUi3Ync8iqMDBjHA2NG6LDJNg9CWba7tjuQsxNmDrMtluIccGDgWmMUkBYCqYPIWh0tClTiidq5AFTCPIYLdX4fRyACJtj1BFhV561oFmj6lN2k3nguEo9mTDztzqKup2VF26mGdSUoAaDbRUA+wQPPNEZ1O+w+uQFRECHU637iccHEGo/q9lNS014nN62+Oq5hi+f6qkvBC8yHy8dvvOwst01NTTIInsOSJRUALyny5FNPyjVXXwOw0i/7DxyUCijNqiXBbo/39YvnWw3JlkUjkrTtgf4+GRmZWnHzCxYJf1PAovX0evr/roY2w1kJUw50npC8vkxkyV4lLWOZMjCeJD844ST/8yq0UPyvDWOSOto5DWhQBLAS6RW8LCYEHi2DKdI2kiK7O6DHAeRxadGkVGRPwCYyIH3IHqyhgHxmQcq0NmBi2O5EUobsHCqSTzwb+46ppfJ2RGNDj89kY7YtL99BiPPHqsYAggZN1ucTfWeiLiA/l9ggAAsJwGHybOlzf/KBk3L51chIHiI3kp8IHO+S/J83IW9SNXIYMQrITkdxuK1rug89zhBlo2bbD6JPPFaYMJPtQp0LI/B6GgGSV8OIyAX1WWX8GVIcDyfFq11NSzEf/Qrqd4jjMcGKn3UlCGTYImN2H9wLfTwLf4h7iatKz1ifPH/6JU+wokq92fABcuEK4yawLx5rfM7HPefkL5K6ujr53Oc+BzXZCikoKJBXXnlFPv3nd8qXvvzP8qtf/WrG2EwgQ3JikiN7rqX5XJ+UFE4nWxKQZILI+v73v18yMpB0EtEjLN/85jc9x/utb32ruZ7+312pv7cD0SgRZVHXQVpHxjLGZWnZFnmuLdlkIA6Spt/51klZmwkgFVFgZZNeBE+Oe2ZGtuGV/PuxpEBLDdsJq0zLqJ2cpGEDfLoHJ+VnDVnyyeeCwcoflYo83SQATyIMV34Pcgf14ZtF8bhBTCKmGKG7q2/krBRMOtamfkCqs1buIXWJZUz2y9hIOL+3zs+HflcrmwsyZcnF8KuFKF7zmpaTXUd6ZHnBANxw+ZKR41jWBiOqsXPiqeiujqHvcXiMQtzKhSoXRuD1NQIMYaYVJE7ZfXMTBCjKQ5mLboo9Igy3HsKfeKKFzvOIxgQrJuoChNkSJB7LR1hUmBLLsuI+P0yESJhrzrbOY807pWpsxbQwbe4EqQVDVcD5LmFIsEHXdIOdpJTMKJj47Gf/XLZu3RZtoquzVT7wwT814IGuoPvuu0+am5vl5ptvlHXrNsgDDzwAnZTV8sgjv5E3bN8mV1x5lezdu0eefHKnASa33367FBcXSWJisgErX/rSl6S0FCtspNh13/uet2OOLIqCFAUrXu3ZxFH7fuvazklmTrp0pSyX51scN8pnX4g9It+5YlI+smIqtw3nXw2ivdwy+mGBh22pCatM+9RbRQbArocnSG6Ben/bUAKyHQcLv9GdtB/+4L/aI8J8QBSCY8iyDVzo7vrw6mGpzBSpG0wODbT8Rq0P6Z8X5IJEDavRyfo+WV6YJeMJgzLQMCQZpcgODVAXxjqj7ZP7s2rhqBRkw0qVnSv1SFA4b4W7zQtAZd6G80JDr+MR4FynbgkE5EIryUYIuuau5kuUTaPtQgjZvdqj6QtWVKAsBQO4/8Ap2b4ZqWBDFIqvPV09EJqzEmSlCXFJzyphLBjH+k9JZ2e3XFq+1bSheX9IgA1L1NSLa0irl4DafN+j3R55IqPgalx3/Q3y/PPPzxgLBQ133nmn3HTTTUb87u67/7d84xvfkI997GPmt5tuul4+85m75Gtf+0r0/0MgRObk5EkJ9EzoTiJYueyyyyQP+ScWly02rqUXXnjegBmK7X3nO/fIvffeOw2s/OTHP5J3v+e9pl1tr6ysdFqUi91hWlYKETr9i5bF2GQkyEpwOriYs5wE94OuEpv7wd/dYIW/MULIDVbCAg/bUhNW7E3l8QmsVgAHPA4+yj1HYgu/3QxKF79NPz7pEG/ZBnMBUYLBdgnxfv4e+POONZPylYMJcbvEdHw5ZzIgzd0/mQ6BuGSAQefI5cWTsgTWrLETrZKEvycj55ef8jTf7fZ2h/Srhak1btyUJ6OwuMW0osSbzZXuorw4Ptyz/VBcOO/CCLweRoDRNrRi1ES0TGJJ36v1hIE/tDjGG9njdb8RtV3xEq57PYwP+hATrDABElVMf/38aZh106RsUY5csR4a4DEKXUe7Tg2HBivzOQ78iDKDcycWWhbNbeN3DYKTZ2ueNa4gTeDGuvG6fbR96rZQnMddFDi5QYubMzIbXgsX1P7+Xnnnu/4feeyxx8ylv/KVr8iuXbtky5Yt5v8/+K//kDe9+Tb55Cc/aY7zt2uuuUa+//3vy/3332/ACM/ZevFW+eq/fNUAmKuvvspYX2iRUbDC3/ORK6q0dJGx4Bw5ckh+8YtfAfB1ynPPPSdPP/20vO1tb4u6gRSs2O3x+r1djt6Lu7zSfkQ2LdwkB4cLpACKpkN4fxlVw7I5Qj4jWVXJqHyvwrqBwgIPG/yEPccGK+zr/94i8iGEJ38vhvAb9VbIVaHrhwCM6ra3VgDggJ+jUUM6PnddhHqIELo6wFrjNRbaRjJcSM0eLjCCq3+5HBFJxXCTwTU4kTBieDKaK0jPJw8oPz9XihZNhdzznaFA3o0XFyJhYe9MqwqOT4IjnADXmCwMnzOEgm8sFyJ/PF+TCz/+Tx4BFWtj9mMvYiyPM6JH/z8fY6HclKA8RvNxrTm0EdMNpO3yo1R3tl6ONCXJ2ooCWV0G0zG+P147MNVZefsVjsKoV+G5LPOdqI9g4WRHjxQj782qGKqcdp+ePPe8bEnaENrNNYexjnnqbK0vaengMuDP5ZdfLr/+718YVwzLs8/slMd++zvZt2+fASt0B33xi/8Q7cNiAA51EfFHBStv2LZNnoOF5gc/uNeAlve9733mHLcbiCCGwOS73/2ucQ3RgqPgxOaskPPibs8PrFBq/8aLbpAzA2m+EUB0kajlwY9g68VZCQs8fnrdpLy9Asn84KNJgHXnQGeiXPnLBKHwpFchYFIXjg0yHrgBVgs8itPY/byogAvcZcbzdAFLk4+j98E2qG5LHZZ/eGXmVQiGaIW5M4AH8+0dk/InKwYMdyUxKQ3cIBB+wQ/yc4F9CiJ170G2gSLQTPqZrh6XXpiKqKLkccmYHIzygGipykP6hUVQD7YLCcUnGvvl6osWmOSX0wTfWFE9QnHs/C4AlfP1hbnQ7u/TCEy2I9t9F8L181MlQe0D0GSZhOLtvEUNKTDiwLyOuCl+zykQrKg7iHHcx4+dlENtaTOsJjb42HPoOPISFEBzIRxpb74nkFttNVb71JN5suZ52bF4W9yiYvPd79m2p1E45J88+OCD8olPfNy4Zh588FcyPDxsrCgED3fccYcBH3TlnDp5QlYg4oZuICXfEqysWbMG/JdM2bJpvdz/wEPm/E984hPTwErhwnyz605ISjVghS6eowiJvvvuu2X3i7uM20fBCkHSK/uRldnVnhfJltan3XX7Zfvq6+TLh5JjujvoQnkGxNT3rJgKXbbHz6RVAG/FVlGN5QYqgTHsbZXQPtmIdxZ/h+SMNEYCn4ogLf0vB4Jz+aiFxO7HrtuQDBLUp14AAazp0gmQkoZdEeRNprl6CLqUp+J2c7G9sGCFVqGPrhqTpOQpNiqBode9E6j8/+x9B3ic1Zn1O5KmqVerW3KXhTu2sSkGTEsChIQksIQlZQlk00hC/s1uNpvd/bN/djchm7Yhm8CmbAgJgSwQMAkdYzAuMu6W5aJmSVZvozIatfnPuTN3/M1ommSZ+l0eHsmab75yp9zznfe859wFPQzLTh0Q+O7zl9tWA4/MAXjJcyCgEaLdI0drJBWhmoUFPhBsHMdgCtMLFFeCNuQpuSMzeUMTEDaCBl/gy5IyhzkD76oZCGVLtNss75Roy3+23T16MrXWhd4pb6NMrZhgRZcwdJ36xZ110j8RDFg0K8Cfrx84ATvxtCAHW/6dcdUcBD0cOoRuttmVeN7cuvY+gQWyt6BPLsk+E5wXz/PPdpt4hbbhdDf67tWYYKz9TViW2bp1G1qXkSYM4HH11VfLk08+KTfeeGNAYNvY2Agwky+3/MXN8vQzz6rHOCiEZYmH4tr29nYpKyuTm266ScZGPUrA+9RTT0GncilKQomqpTYlLVs95+mnn5N169airXks6HgET++55mr53UO/D9ofjzUy5PMPCR1D8HJtmyiMKU6loHVphlcSxoK7gIz742s8NDQciFLQ7MI9h5KCLPE1uwCyUPpQmuHIQnmGbtSNYEVgUKvcZqOVdEI1Jvo8yHScP7hb/XPe0pVyfNghjzeIPAidCkEJGZXPATQw3PA+lIz+A6Ao3JhOGYjlsubWZvnh934o99xzD4zlepRHzs9rnWin9sWgE5xtQ8fRIK73YYh6w3nY3IS26gUpo9J6qhaMSnZYFnTrwR5ZVJQineMDZ1iVmfio6Is2dSpn+9ViPv/tOgNGsSxAhGJUNJGpu+LOtkxjBD/M+Immi3kLzmNMsBJ6zmQjXt5zCnRUply5Old9iRk1Gaxt13SnSgG6Irig0rUyNGmVCc/8PxOiPAcWv3A6j3M1V/SOSUlNDeTj7O45KOuzIQo4yxELgPgyVSaDMnZmeshwXVRst55XFN6IjyUbDmpPQgcf04Ak9DGWcI4cOSyrVq1UZm+TkzD9GnKp0oLuQprONYyNnunaCX1eotUhnsQUebAuSe6KUe6gD4mvAwiq2yiDgKUf3SlabEuGoXbQLo8326QHLMeNYFPOA/OBNAR085yxvF+MDzHZBZZefnYUeg40QK1DCacN7YE7kE7B8hDMWoX2H49wsTcYuunTIRB5+sohmW/th0i5ULq7uuDiYpceGMYx/ZgQaGO+Bf4uPrYlWhIzBbYfg76dx/n2gfAXTHbmqysA4Ea6xAWt2bf/9duqvTwcWKGm5jNLof2BCDiah80XzvNKDuIPPPDoCTfYCfQRlHuD9CrY1DuM0MfpOs2ybt6PF8H0U5nOR8rc9t0yA34BbBCImca1B5WVZtN8bhrncLabThus8IB9vS55Zn+/XLJijhTl2ANghX8fQIjS3kaR889LkdNYKMJFwoeetAYvDgCYxIRE8dC/HIPJv/EAGYp6hwYHI7qz6uMRqBQX5QeVfJg2HE1fc7YTHPp8bRQXzWk0WicTHyNY4fN1ACX/dqzbJefl+YqbLA1F8jJhHIIXYEPrD4ypz7Tc3360FyGUBVig3CgBnJDzKpcos7HI7qmRAwrdrXDRxSklQ3Qc6Xx4vmQ9RhIz5PigTao642tX/lj5kEx4YrfJUr+ijcp4LNeoE7oeqEoBOAi0CVoYLEiWldoNN9bLB2FEBzNaIbvAVuJNT0IvAgaELEga9BzjYxChWuzyg8MJ8g97IoOHT5f1SdmcDGXIl2SzqxZwuv++9uprygvn6NGjcsXmy6UTYZqW3Hnyh47ciEnMtOZnSerppvBpzbeVDcnOpx6S+vp6Fe7IocFKUpJNqodT5NInEpT25kV0KyUDTF25JXp79fPYbm22z/afw/i+1P4qFNey3bmq2S+ankmKsumnMttfM+b+3qkzQD8Wlm/iZEY0SHkrd/nE+1JNG6zoLyxqUxr70uVKxMWmpfiyayiuLZ9bIn+q6lbpqycQ9qY7c+IBLaEnTaEsk4kZdx+tXMQyUx1SePvQFdNt75L+PqyQQzkwqXLKhopMycA3c2tbh6rP68RhfaxXEeg2J9OqRMPncoQyL7r7aCadR3wN9rZ2yYr8HNW5xDvbeBkqvkalEMQ6nD5dgFHYe6B+QP2tsjRZjlQfkwqEHnK7cKyRfh9E6oDifgabPZKUA1M9/7EizS8ZjyNwrv1dXaJch6iamRjBRdp3HwTXnVi8R2ADv37deukeQ9gXrPYJisiqsBuGJZld+DfLPTRZKwXbsRv/Znvv5yrRhgx25UeHRLh402Z/sL8zZnDhTQU9kpcwIEVgVfpd3Qrs0bzvG9/4BjqxLpPNm69Aq/mr0Bb9EczVKiVSPv/iK6R+wBvwmNFJzLrMxJIVtTXAWcrTxYIzXpOJMMVch7z63BYAoAwIrS+WF198Aft9PABW6Bs0as0SXQLr/bjIb1CKiiXY/U90KH2mYhyt5j5BC11snWDnuL99tYOS7kxUIY5BzArLQLwLnMbHyRTVnstvHnPf77gZMJZz2BnkRLwKaGCkrIiXQnkudDR048+3cCvydF8XS3fXaVxn+MwR7kwvVKeRZz/h6Q8s9mRRjje2o1XYITde4gst1AF3tN8mWNGDJYpm10DYklC0E46nq4diyu2nqyQh/cw1FA8UiQuL1MC4RfoncyU/yyHZCb2yrNKX5msc2w53SgFcPM81WCGDwbKY9mFhSYj6HX7xz6Rlmd0XKVg4yjNSZV97d8w2bX3NLNORaQg3+LpdQ9t0A1AxvgdCn0OgMwYWLBLgIlhxFttjdn1Rc/PfJ53yL/ss8rvNPvYgWrkjnMV+rDf+pDdRuhJz5OfHLEqj8QnoRLjwP9McXrNxOx4/jtJEDtgMlog2g4Xg4v25SuicetrVa0aQNWxJkcahBFXaofvIOhWyiC8Mj0u6TjdKxdKlcrBrn5Qll0t2aq7ccccd8k/f/CcpKSxR2pKvffVrSvjscDiUYHkUrM1Rl1W2tiaEzRWi3uTDOO+/rkAAp3MEupwhycvLkwcffFAuv+JyKcwvlLrak/L9H/xQgZXDrXvFmeiQkrS5yr13CBEGDE385THkK8XsLvJlFLn6fWBLJy1zrl9A/teGynSxo4xb09U7tRMo1gtifNwU1k5ntsxtzRk4MwMELmCGNUjxUhIKNtiSgvVwBqGFb+WpjcmsaEdLWuhfvixZ3B4ElZUUK0p4BHdae480oZsgFYvumMzFN/sFlXkSjq3Qmg1ORivKQ2RcIrEtLAvxsYXZ6VHLQAwjPCXNstaxKsiFNgiMbK+S1tECsAVOsU66grKOjrcMya6aXrntCvTDzmDEYzwXbrfazj8LZa6kGKxRuOcTQB4EQOE85SY7ZRwHJrJCAAAgAElEQVRzVc7SRhyDpbAFyAcKNb2j8+sfd3ZKRbZLFs4rD7AhvMZY4XhGdoYlOc1e9R8blIwlwfb94U5xMjFZftuUpizqNXsQqdzx6aVeKUyKLKwNt3+WmcZsOWAWEpRGgws+QRGBSjTNxl1gMiiypaZkzaMovwCs/HUF7O9dbNMdk2yY5jHD6EBvojRhOx1c+Ge0IH8ELcE35nbKypJ0aIVsKB2NyfETx5RbcEXFErn22usUA/LSS1uVGFqDlcHhQfkVxLB37YzsL686eaAncaFWtbPTgvJSgqzJ8EiRfVRKclKVd87WrVsDzEqbu006PD1SkblCJq0ZshdESTZSEy5HeStaS/Y2CJkrUwYDmhUNVsh0/rnKl7LMeaju7A18lsmSKF8VjumYuk0zMyiOt7q5iTkD5gy8g2ZAgRWjYNNot228k3pqV5esrHBKZ3OjLMfdIu+m+Tjr97xbT0K7ZMtItgzgNrQsn6DGIxdW5kRkDbhg90LfMsREYCy2c7DoJmHxZRYPdSrNriEphLdDpPIPF90GQJV4ggj37D8iR7vhxoo7ypXlTqXXIFN0qHEgIBJ+o15TzUbwOmOBAH1OxjIM50VrgQhWOFajHETwoV9HsjiZjvDtn43NLZKfkzelNPMMEvXmgwyD4foU4BdLPMxzIMPVcrpdslGK0HqYwYYRSS0HNRFlTEB747Vno1PGJlf5NRQasND4Yz+C/tQ1QuC6GK9frtUDka9PkxHvIANSA0Ct/VLU/qFHiVVuYjIyy0RkWN7zJxrQYfFOheAUQZHx2vffnNEg9//oHunv75dPfvITsmb1cvmbr349cOr3fOdb8sKLrwCs2BWAYQjlgZ4kufpZZ1ggwXP/CM79z2CfwnXxfGI+GNCOWtU+znZy3SauuvmSbVKP8ujNz4k8fg1KQdDmRGOwmHlkHe0OGMTxvTuI99bW/X2SAzvuDUsyZafWqvivSIGVLKC7aWb5qOfZ8Ly3WYdCvO9BcztzBswZOLsZCDAr2p+kb2QMpR94J6SnBAnq+nAL9jxWjkXQdtjHcAe+GN+YGAwErO9tlP7jw7LponWis4FGJ6FVgMHUVasLJZN1syhjuhlBFIm+Dmp9TfkysY1mSmOnW9pgYlGQZZdl5WlhAc42MCztkwVggyxy5Xk22XYUizLQy4alb9y3YygTQ8CmRbLR5keDBW16p7dlWWlhdmYgIVn/XW8fjvk5dLhGli+rmHI4loDmp/XIUpTKjGWpWOwRmZS+nh7JzM6WlpbTsmEd2lL8YwLakFiJy609gzKSUS79Y4nyJzASevHU5Q6WLDjm4yddVhM9ZxbPeN/6PkO45EAScqjjbKT9cLuPomK2C9pR6lfYbZPk6ZIBsIJkVY4Op6LNOrph3Cs3ACBnx5c6rc+jH+9RMj6hQGIFVPwPXu5rfY7GCN0NvxgHPnKpSd4gt+CU9Bz5r5okpVUh6PkkSl0P14YX7IZjsA7V9UvNabdUlqXI4sJkJazd3+Y3aIn3xYi0HQChF2VbS8705upsD2s+35wBcwbeHjMQtgxEYSwdYAk8QssF7J5Jg2A1CxoQmeuWnnawH2gHzbO7ZNWKSjGWVl5oqobIMlcuQnZIPItyrCnbVd0pDe0jMjoO46gEu6TjTtFhT1AgpTjfJi3to9LQ5pZE0DG9A57A4yNs7cBwTrbg7i1P2vwdrx/dXBJTTxHrnM72cSNQIxhxgKEia0XmJVTLQlbFaL4VqukxeuKE08GMICG3qbUVrbxQsRoG57UdAHDDkqwpLqW6DGRNTAw7V1qnxN1NEe/GACtc/ObkZsjzQ3OkuteiNCSRyj+3onW3Mt3XmRIKoMhyWNH6nIBz5JiEjsZoGX82YOXyYuhFoalgK3NBInRXSHdm6SM3MzvIuyTS+4Bt1ncsAnsIv5rxUV/3UpINnxmQYiAU1d/4bw7+zk4umyNVmt1WeK8kBLqDCC6+CBDSh7f+5TFs95naDN0rSoxIbvaeKZkZwQqPx33+BcpVeKsB/PuuAM09ko9rzbeOSvuJZsml0QwGu3+efb1HtSpzEKic6OoTsnixRlxsy0xbnmMd3HzcnAFzBt4RMzAFrJDqPdTepe7YHVAYh1v0qF8hc8IxB+JVln6slnFlxU8NyAUVPkv+nb2vS/OR4iCDuOnMGoFPfbtb+vrdYpn0SIplUBbjGLbCRClzxqczIQDIgysry1Uv9+yUSdekDLQvEFiGqGsg4FkKReS5FtjGum5dFiNIDJd8qyIP+gelfQh2oxgs8yyNYNYV6VgURTe3tilAwvBBLvIs3x1qt8oHNvpE0uFGpDIQPXdYAiRI5TbtSHTOyc2VVJQ0ONi6zCTf0EH/k3b83+fJkCsvXCi/qPMZloUr/+iOmMQEr1yQ5fNpMYITLu6eySR00VjkFb+tPTt65qZMoCHFZxkf6uAabxmINvosQ3IBH4YghY6u3B8X7vwciHUNRmuR5tyYNRTudQ0FXlr/w3MeEieuK0GG8T7NslvQdi2yB6DiS1PzKoMOT0aIQl+2Jy9Kh8GUu0eVcpwpmXLQZQ/KGAplsGBKKx+DDj0P+q6nnq6Ri8rSZDDTLruP9cr7kR+Q4e/sCtWqqBOg7iScT0o8ehQyK7D2nbY/S6wPlvm4OQPmDLwjZmAKWNFCWDtut6qbhqWjqx93Tz5q1oa/jYx6pTzfIZVzk9EqlSSPbe+UxfO80t4/LF2dKQAtzCPBYpqRppJ2jaBGzxiZjtFxj9iSfItauOEaHoX2xS7egVaxJ01KxcL5M8rv0d4hHb0juGMckXa3Q/KKOyVnPEXqOp2KpbHBhwIWGHL5+XNmhQGayTtD64PCgUOtcyFYoTC5CFoelulmMqgtcUMrxEHQQAfftiOFUYMnjWUlLzQmtWh/Vpb7ADvlpSVK/8KFuB+JvBxasxJJYHvgUI3kFs6D/mFcli/ICyqnhC6etWDBKFh95CqvLE1mzCgjZ5xyaihRiUs5aNiG7j15ECWNf0O2DquOn4eV/B1LfHb8ZFmMrbtaYBur64i2/szwyYC6/nfY96eXjMvYUCcEtwkqwTieMhDDBVdkjomHxnzo/JrE+42+J5oFGh8fkwn8TQcHGsEL57ffDZYtJV1+eDRJMR4ET3fFAVY4L8D5EOJCTJvgE8kS2I1Ys+W7By1RtSpfWe4Vx1iP/P7lZkmHKdxArxeOxpNSWl6i9GR8Px7t7DnDqrCbh22TSneCE8wwdBdqR9sYZm9m+/JMPs3mc8wZePfMgGpdVgtX75gcqeuUnsEzNePsVIhdwZwUZFsBQizSB8VjMkswGOwKckNzUdXku3POd6CUMJInG+ZN4MsXLEDzaXQ5LJatRwE6HK0qZ8YOx1r9k8+x2RhHb8G+zlDJTrtN/dvptGNR9cjSpYslL/vsdSWHTnbJ/sYRWZLjlvWrFgVKCSx10RfG43dDLcjPkE3LZpZrFEvfcbZvK5aM2Ek1H/NxtjEF1PBcsG6l2G020cZ4kQCTkVmJ1h1E8BMLrLBUlAdDtEOnJ+USJHhHssHXc0Vg8bNLRK4uhtgTUaO90LawPEJQojtZNDj5OBiBQ/Afuel537ONQYcsEzUCqP7ypFWVVnTrcqSy03sAVJiMDNdr5WT7KNKeb13olSXOAZRr3DI0CbbPPkd+cCQ56sJPsPBsi1e1P18PV2eaz7FzCI1XaigWKHkcrOGIDENcGwpWJxJscsKdLlf8KVGd81+iHBbLzE0HK/4K7cn0hjk/a1SGB31AkuxKo9su/x0hEfr2Ci9KQKBXYLhHBumJ1zokL71T0gBIrVl5qgNtId5/QVoVA3OiQAeQf0B7ogMgYwlu42FfzvYDZD7fnAFzBt62M2D59VMHvWQxbKDZ2d5bgTJLpHKAvkp20uzFLa81CQAGJZpUb7f0eHPVPtjVUASTqppTZ6zQCRCWLizCXZd9ihj0jZy5qsNNYFNEbr58qi09r2l7dQeoaIAqeF7ccFF8ZSbj+cfTNUNwNAmGyk7XVvw+XVO4cDqimczhjt17ZeP6NUIjOIqTL1qWqXQy4c4nnmNym2o43q5cfka8G45ZYdkoI68Ure4ixbk+Zo0lD3qA3FeTGOTgykwc5uaAgFGmbWRPLoX1vRXg4QTKBjRL4/86/I/gRJu4Mb2YIIbMBhkZlm9qToNpgaNspyVZdnZYZBlM4Rai2weaUXmtzWeQx7JTaDKyFvnaE73K5v9kdy1g06iUppdJ90Sm3A/RKgGQETzR7fZm6EEohmXmT6wuHs0C8TyNIwn6lV9AHPyF13Dj4M/0YU5RtC4eYyhiqLGbBiz9Ezb4w1j81v8C63+Y4SVDRDPcI3taWgDqs+RphahGEX6ZKJPuTJTCIL5HGux4mk8DpkY/fu/CC1RGVDeTd6L/ObVmgOFZzJ75VHMG3vEzYNmzZ5fX6Gga64ppotaOkgowDRQBDslyWKS0IBP5MkOyH0igrd8hFXPTZc3CdHX3r43GaNk+0wU61jnF+3hj64Dsqm6Xm64Ib4rG/VCPQ/A1bs+NCljYAtwBY7ayspIpotR4z2c2t4sHUBiPR4aDQtstsGplQjZF1aUwmAsFK/GyRdxfwRy4GaeeKU+FghUt8K3rS0EXVnpA/6ABiyrvDKO8g+6bZXh/5Tst8svjvhZdzYSw8HMQJAEBxRp0x1A7/QcAFoIFghO2GyMBQlnkE8TcC4HrnYvBLECY+2xVEzrAsmX5wjxlfw+IrrbhPuFtJmgqUwLW0GRk3T1EsHLbPBfOb6esTF2h3s8EWoNehzS5k9R5c2yYA9CH/f0E2TvM84m3iye0VZj7ck845JG2dAVWOB6+UmQ5QBZZk3AAiYyQMViR3jA0dhtw9QaxcSwJ2QGEWI6isRwH9UAul0vpiXrdCSg5OmTjYqdkA7jQe6oXmUMnqyCaCU1Fjpc9ifSG5+G7zVyg2fw+MPdlzsA7bQaimsJxQWaph/X05FR8aSGVd9+xVlm9pDBoUTJOyh+3N8v7LigMsDMPbW2Tv7jM10HwZg8uvI9tb5GbL5sXMauGot6jp4YQBudjmy5cgvA51wj0GO2qbJXidEC3M6pKVKtXVsrRk6eRItwn8+aVKTO06bZhz9acUEicCVYrHqbm8NGTSF7Ok5er3coTJxOttdTCaL8W4znFC4LCtUR7sADZc87cbvP95LSjHNNnlXWL/D3JhoNp4awX+VBuAABt4qaFt5HcZskk6AWawOLD6Kr/Nlp/CRR+hMX6jiWT0Jp0y+Pb26Qyf0QFG7JDaFevE2yKRT61VeS9KNFoBoU6GQIgnYzMssoW5F3dsmBc5qLc6RkZlvQkn9kd2TGasqU6U9TCTxDQNmKVy560SC3SC5SBG/Qz/eziiWHC9jJ8XJanB/vIHD4Fpq8QIvUt8NHBeq7ZFYKhDkiPXmn1TWCoNT//RvD2Mpil0bbTcuJUj/IzqihyyvL5wWXVbdt3w3YgOHlctbJn9Mlyg+vz4Q7oVAahr+mdZSGsWQKara8Bcz/mDLxjZ2AKWOHdb29/n3SjcyQjI10twFzk3cPwMunoCsqVCTcrBCsU4c4rdUh90wjKSpmycl6a+hJ3QijIMDcOmlXpf09OjAXC0uKZae4rJQ23lxg6CdhqtaPl03dXz7TgibFgOp1/Nz5Pn0OkgD2WhV456L9VxsYsb6nFiR4b0PJMwsKcQmE3/ofOWCY9gwALA7KkDOGOBQUxS2nxXOe52oYC12XwWvnti81y0+VFKoSuBKLdcC648ZaqNFNjPGejz4o2jaM/T9UJV1iwop/rhfD65Eg6FnyAAFQX4nGb1aWPv13pKxW9jEX8G1UAGQAaC9IQ+giR6aOvNEjm0Iis21AoGTnZ8rtGp5ThtYwltOW+6bNyx2KPOMZdATFsuNcnIckhDzSlB3U3sWzFLCKWbtieDdJRjZMARcYyFoHVpxajzDLs85Lh5277EZesrJwrP0HnkS79EAAxhXkBMEc1WKY92LcRYOnzYlkslK3h3LNEOyfTIUVZVslOd0hL0ylZvxo79I+WLo8chmFiZSFEtfj8c3QOeRCW6dO9QOGMPmv8H05K5hfbxv3eNdOW454qc0NzBt7NMxAAK/xiPIqEWgecZDPBoMQStRot1o0TSGairdcHFNJlQCoW+LpFeCfLpKXabSdk7oa5kpziuzM9seOYLNq4RCXTjnOnGN5JpPVCWMifHKG/J6G+RGCin6uPz38XLi6WVFiOE7BwELQQpHAfVlD/VuTpvPb77XLhzRcFjsnjREsFDn2D8Bqzs5KCOodomrfreJ/09/aJg11T6JrhWA6fjkhZPG/WG4/AIiWjQE62umR9RbbsOd0pqwrQcgyTudARbxnI6Lei92FkVghWurp6ZG5ZqezFKh2OWdHP01lBn9vub2eOw21Wsx8MQqQe5gC0vuyGIdBohGj8ljK3/PqZaqmEL8iyqxYE2pkfPGmR68CqRBLavg+P9SGY77yscSm2+lqhObh4ZzmtUwz0hobHZMtAqXxzry/niGwQu3hWomTlK+TAldfvo7bKH9Wuy1jahC7d6/Nz4dy394yh/ILSVklhQBxMhkX7rjB9MZJY9tNLJxFN4Gu3Dh1kzF480Isbi0nFIpYXwOEXgmcOsipXnJ+F9wPaoPxjd0tHcDyGv/Rjg89RIDZjul4pOhPobPUub9YHyTyuOQPmDLxhMxAAK6GdHDM9AzISXATZUWPUMaSkZ0t7fbts/cU2Wb15pVRcUSmD3YOy8w875MpPXzWjwxF05M3NVWCHQKWhoUmuugVF/Sijr6VTql89rsCKcWhbcuPfIgGyaPvnIlAP47pUWIj2YBHYV4NwwFWZbwldC8+bzFlre7ukzZkjr9cMyDVrciMKfeNlVbjfcGDFqFkhWCEz1zeRJcvnpUQtVxnBynTcZuktwteMTAb1J2w7JnNRCf3LzUUD8r8vHpPL8tMlvzIjqAtpCIsmGQ9qVZA6oMZa7Iv5OQgWluSEcUGARGDRp8fIBA6UYvcFU+r3SWe3S9xs18+vlN/WJgQSpH9xmU9n8j9+/U1oFxMB1Ra0ZxNoJcLITfvJqNeLmU2vnJbb3rNEWoetELLb4Kjrgz2bwCAtzvAissISJJbdMAetxskTQecc6T17CDcoixYvkCchpi3NZUp5hjwC40dt/sbnhZoR6n15u3HTgMkbm+v355kOWNEtzUUAyGcjzJ3RN4f5JHMGzBl4u82AAiu8gzsMG3aae53tYIhhZnqiLCtNE1qxZ8IPhKLLtMw5UvMCFIf88jvZogAKAUZv34CsvnKlVD26W4b7fHeAF/7lRtm/5YACFAQ0z/3sOfng339QCDSOH2yU9e9dq8o/I/ALefGnW+WCGy+QA8/ul823X6Hapqv+eGZfl378Muk62Sb1R06p/SdnJkt2bpYCS7v/vEdKS/OlcFlpxNLR2c4HBcl9ff3y/osji3qNxxhDx8XQoDvIU0Yv9NxuOmLocOdO3UhGSpo4UPbZggXqw35H0tBto/m+GLfVzEs9gOK88uAuKyNY4eOp6ekQbibFNOAzmrj9yzrf0b68I/or8aMLRT4IwEGwQeHtKRBr9EahEHUrHF2zR3vFizKGdmTl3oxdSH+o8+lWKIbFei1FqCjmOWCkJuiAcbukD+UjDU6inUkrdB2peXOlfjRFlWdYuvkD8DPBSDSLfJZ10JQlJ1w+Fohi12Z3hxypRtfYyIjML0yT460jsmpRHgTtTkmHKaB26uX5RHPwjXS+fE2y0jMkLcsnhn8GNrYu97j6//arznTDBbEqIWUe5a2SDLDCCixLOhyxnAZYRmoDa2oyKmf79WI+35yBd80MKLDCoL8lC8uniGZnIhZlIN5yuF4WoSVDszUFBflKY0ImZNH6xQpYEJAc3lYjWZlp0nmqS+atLZfCBcUAFXX4d4+4TvXKpX91mQIxPc29cs3nrlEgpPLixZJZnKc0L3qf7bVIgL37OrE6rPI8gM15V1aqfREMcXD/HAQ/mo1pPHgqsN0YfDO4OJyr8cBztXCILYgoStbH3fb6SWnswaqBKAG7jMjqeVb40oxJT0+vYmYmLJPS0tUmS0rnRUyZjnUN1KuwvZgMWEuPJ2I5RgXfYYQzqePfySCdhmOtC2BzCKAxCeW1tasgpvAPuuWOtE1IzsJUaWg6DW8SWM7b8+U85MpE2qd+rtF7RbEecZSBaDFPZoQloGNYNGmcRoEsdRsEAgWOcUkiYPFflz6WdoptwAK6syMBpRqLr43XOS6p8D7RJRQyHHroEE8vTN7C5SghwUi8jkz5TW2SCkGM9/ybcA7lqb5Wa3qu1LrrpeZgmirT0Gn5MjB0DBFcuygj0PYd6/WO9DgBcA9KlmWlqFMaxjFY2NKtVieRN/QCNMHbRw28FmP7B8W6CiVcIxuiBbIAW3jjRmdKzNLPTF8y83nmDLyrZ8Dy9NN/8i5AJ4t2HTXOBulfjum4pdIx9gUU5W/YOEcl8fb09cn8eYuURuWxf31MbvjqDVJbhbhXDAKGtdetkj//5HkpW4HbWgyyH/xdP8aSDQdByp4t+xUjowW0mq1JxJ0dS0FjCGF85t5n5LqvoH8VQ4MV7ovgiOew5T+2yEDPgFx/9/UBbUs4Me5svite2duB8oBLroa1fLhBYPDizjrlrvsRqEO5GFIXc6CuR8UCZGY4lZiXIysN3jZgarKKemR9ySpl6hbvIMA4dqJeli1dGEidpr8K3Yo56K/DMtEYBM9WeM1E8lxpONWM18AtRcWFAW0TTeZKiwskBdEGBKkp0D5RlNyO0o/FkiBtY7kyD+KNeGMNNOvxu9pEuQTlDmPIYej1EpB8ATiJbAp9TdgFxE4Yep3cBK+T3+JvNHTTfivG5ze6mwE4rJLsgAgcmqo8JECDtgvKFuL20cBbOF0PzdcOuWzwMbEInPrjYoZQkZOK9HGxjfXKof4aqUhZqMDQw680yeUoXeXlpKuS0xb0SPPzNd1BwOWEDoUsTE+fS7IRqRF6rWRXvPYhgWG0lDtKg1OV/Zb4PG6QLf50RLWmrf50XzZze3MGzBngd05XR4s3kgkcQ8qOd/fJmsLcmHfDxtmkQO9963KgUegWOwws5paVK3Htlnu2qHIOwcZrv9khAyjxXAXwEU63QgaEwIVghqUfMi3nXVShSjYDfR2Bzh4yKSuvXiV58/KmaGD42IYPb5Stv9oaADAEK+dfs1KObK9RwIdll5Ehf5fDOXxLPPBCs2TYRyC+hQHXiuDW74dfOBnViM64GJIRee1or+o+8qYNSkZmn6QmJ8vFJcGtp+EuJVSXROfaTUusClz09PZLYeEcaW3tkHSUiJYvrwzy5SCIae/uVK3sxUX5U1giAqHX9x2S+SgFpaeizOTPkOG5H4ERXE27M6wZX7Qp16yHezJRepFE/CAwbjhvEXqw0FsFjS6y29/AxVbeYpioMetm8xZ4nlzsM3Rr6GgXF9gqe/IARNAeKQTbk5yADTHIZPSO9UGn4gQ3kiRznUX43Q7H19MACdBmMEcCIy0pWYoc+TLpTVReK+EG2SFPYqbUDFplH4i9WBb5LGPRgTdxvE+qe6olFz4/OUm+egq9f4pzE+Xi5UXq39SUXIj8rQJcdCQnY8YfJAEk6sf5OljQqTSBluvGwQTZ1QUWCRg1NEdJ+yJ5xnzXegi2+pGGKgG5/Y7XGUCHsco/3BFZGLazzywt4hx+Qs1dmzNgzsBbeQYCAluaghVikQrtCGG9ei7MwpgJwqFzaqL5ebA9smdgVIodPbIMPg0paVnSfapPTuw+I2wlkOAgYODv1JIkpdtl3OVR5RrqSQhQ+Di1Lkd3HVNAh11DzDlJtCYH2Jrr/uY6lWKbkOgrA3FfBDolC4ulZNXcABgyCnrJurA8xGNFanWe7ReO+pXefg9ofXhnwMOFw6PCFO1RDegideQQuFShzuAaHBBbxoBcPq80qpCX7MeFG8+XHn8L6t7aYUFDi1x6vk9rQsBxANqlVLAibDFmUKEL+hmGHiZhgsOBFOMcGduXCW6au9rFmmuRU1jsmT+0Ys2oLElZAC1GOxZjBGWi3EXAQHaDoIGjY9TXKrMw2ZcMrb1X2MnlGk+ShkGLcp/l+5AOtOyGoYiWHTUfhmbF6JWyAo+zjES9y70XeeVDZW1yuL1a0u3OIDAQ+jofG6qVBc550ubpUk61WdZMBWh0yYdaEv59zItoCYCYMnt5WBaKYGvcmoqylCUoPDD0eD4/FGplhuRI+wE1R3rwOv/31TPMCv9OG/yd1S65BgmL0T6PFALrjh7NVN1/LFGZ7IWKfOmgm+51Qcx7SolrWf5xI7eoG8eKOlRXEIBNhBDMKc+lU62pVZntrxZzf+YMvONnIABWjnT2qaBCpv4aB7+0+pDrw9ZW9bWEL88TaEGtQOJvpKEW0ZpOuXBpmioTOFKycIeXiOdOqNZhDjIa/I6jzoSDQGJ8BMJS6FECj+MXbj85Phl4ru7a0Z4pBBos72gNC59LIa4t0xloj+axjMfVv+vnagD0Rr3aBB8t7UNopbZJPlpOYuX8xOpKUvlGu1olCYvr/KLUsK3S+w9WQ8zcr0ozXPjnomTjhMHdy9XDysFWD27nQAloDECF55eRniq5uTlx+cawI2gJOkvI1FHImzmUIRlLfC3qO5v3SgJigDPsKVj8M6RuuFEBlIHxYVXuaPGcBovhkDm2XAAWn8aIvxuBmhdMgd3mUO6zPWM2+Q7Eqyz7aLt94+tHAGDMyNn2/kmUgcK38YZ73QlYjKAh3DYKKHjPgC1tFKe3JdCatOfAzj9BdQJFs8hneKBn5BRs7ROCnH3JqhTCKG7T+cElRJZrlkEbpiMLjOfHcg/njUBFgT0beqcB7l8Hm0LRsdHbRT+PpbTPQNj7+q46ueKSXNWa3TIwIIMMNdLjbLt2dAdQjFDDN+pzaB7HnAFzBt4+MxAAK7rks744uBbOv9O50t1cUbcAACAASURBVGgaRi2LA05ouWAEwg0yK5NjME9zDCtLdwILmrb5QAhVeOzEwBcoxqjHrR6zJPq0F94J3LFiG+WLghISHzf+rv1QuFDYbMlqmzFQ1lp3Yof/Cr+g29q7JCc7Czd8kEzi34Hj+H/X+6TgkkzNO2E88epJ3HVbZHWJV+lSjIOsCh13jXb4fFyHGOptCTgWAnAwJ0gzCV1ggjIBKmMJY7WdPl9zeqyMDUCkWu5Quw5d/LmYDk+iO8vAWBjPl2wLWReORJQQrQC7xfYiaDxxt49STVbqwpghgtoo7hMor/yfZT4tSKjANtLr7hoflHo3RNgpFbGvG+fpGh+QDk+PKhGVOX2dNLqrKZaXC/OPCpNhNgcdkHG8gs66vtZ+uRo9yqHaJBq3vXigU26BqZ/xdSFQGfCMS14KTBLB7OiE6h1go2CpIqHeLvp4BHcvvG9CFoNdYZfRuH1Uqg75QKMlCR+2rllgREyn2nfC14x5DeYMvCkzEORgy5JPJRiT0FIQF6s6aBqKUCbSYttogEUvgOG8N+K9Ss0mRPL60H/nT+PCyv2zHMHuk9k2Y+OxrLBUj8WExHuN52I76l84UiyDsmxxnuoaeu7FV1Xi9cYL1kxhSELBSriMHwJWlhTiEVrTyp9Ayd06KqOu0QCzEg9TEW4+eIfPhZfgodUDG1leWwK6zdILpQeeLaHhh1pYy4wctgsja1PurECAoXU4rDlatNeAgKphpClQkorn9eJ5suzlgNZlftYC+W19tgTM7VCmojPcfr+Xi7bIZwlzcWqrWIHNjMCDgOT1mqaIbe98fA8SHUPFtvzsOB2+cMhIZR9jRIG+rv+80Ct3LnLLYOcw2pGhQYL1gDJ8mw1GhIGH/N9kVeJ5G5nbmDNgzkDIDASBlf0I5ivPTMdd9NQOEy7UJ3v6oV1JCTAqXMTCbUuRHr9AmbC7CNqHWHfksV4VH63tjTuxmSzC+jUrAyLPWPuP9jgzd3KTfezA2V7H2ZxHpOeGA3MU83KUObAA+pmnTRetgz6GTbW+69DlldDsJoptKa7UNuv6uNy+DfqVWICF5R9mSE22eMUGVzZnoe+9NFOwwvl3gpnL8At2jfMQYA5U+KGF8hW5AMRgBiqLrRB+2mVS8icHJS8T1wsX11jltHBzPNPz5r4SUE77dV0awIpPhMtcn1BdDbU231jtletLIMCeDP7cedxj8vjONvn4teehlOMIREsY3ZbZatzRPxZwn+XrZAXrOWrNku8eTorq7WJMZ+b5/Ri6nk9BhOxxDyj90pGuXpV1pQZZkZkCDbNd+Vx89M19mjPwrpqBILBCka0VC1m4jBjOCr/s6wBY0uzWgOA23GxpsELTqdzc7Ij+IvqLMJzN+0xehU6c29GjxxGWZ5N1axESMwuDbFNoaYyLfqQukFk45LR2EQ6skC2ZgE5nFOLdjASPrFzkCPiyaO8c/ZPbXoeWkLaBYfW6G0s5oSfC5ziSEqaANiMIoCi35lid5CflS8HSLFWKsDtT0Xnia4/2wgjFDU+bcXjbxBpkc9zo+yWzEmloAS5DBElbsE0a/bjqOAfr+iTxdLssWOProuGYjisvt9eMTiT9SjQAZDS304LW0OsgE7QNYYM2OSxDdYNSDhsBitdV/EUD9GIAXe+7aLE89dQWuebqa3BdkPYCeBkBy+8QFroJMdW6OygJc35sOFU2PWEJCGnDHffZa33s07/u87V68zzSpU6GYEw3iPcPzyEAVmK9WNEe9zMzXqRoB7U8n80+zeeaM2DOwLtqBoLACr+YqtGqGLo4h84IxbjFaUjrDcPAcFuClfWgvOmxwcC8aIzEdI3nIjmrsnzR1dWN7qMlMc3X4n2FWf4a9CA3BYu4cZCB0oLjePc1m9vFSkKmKHNOIrxQxp2wZ8+VwjynrK+0Q888JmkJGViwJwOggyZ+9D+Zm+9jj1wwCnN7RmZsOqevk8Bx3ryF0uNJQKusCN4SatAepAya2xyHV7Wg6xEMOgA3oJto63dJMuo48SRJh5tfilCLnD1SUFYWFfDEem0IWNjSrLUoxu2jgRXVvpyUCYbDGlVcy/DFDJu/BRg77+xqlbxcmMsYxk033ST/86tfijN5as+vexjKFMPfCQz/C2bRn301+pX9GIkTN5T7nHXTwEZR11PV9pzkTp7pRuoI0dHEmquoj5OdibfF+awOZD7ZnAFzBt5pMzAldZndP2xTjUb38+60qX9wSucQJ4ePPbnjtGxYYJeCOXBdxd9muthMZ7JZ+mGpYzZHpJZhCo7tuJMP7ZyazWPHuy+e4zgElWxfZvlmZ60H4XQWybZ0yZrKIjlR2yiNw9mSv7xFNuSuEXas6LIaj3G606OCJ5nlRIDRBxO/0rkIn4yjFTUa0KRh30mXRX4BE+FwrbIUlS5M9wEWoxAUCQBqaP8P2+SQuN0UdPvzZ+KdGGxH0Lx5eYocbGhAUN/Cs3J9PTwA4bFzQeA8AnlAfk1N6GkZW65PIdPnZ0ctYT1iPrnAIzkI/Dx+3Gd+uHjRIsnJzZXXXntVHnvsj6oz65ZbbpZ//udvype+dJf8+c/PSEVFhdx6663y85//XG6//Xb1PG5fkF8AYXkb2KVEeT11vdy1M3r7DnOXmKeEJi0pSfFKZuKoPPPss/gcrVesSh2+C2YVrJjloGm8e81NzRkwZ8A4A1PACh/kYrxsTuTWZG5DUBOuXEQdyzM72qdtAHY2L8vOqv1weU1X3iBvxCCzUoF8oZksoLN1ftSWTIB9aGrrl8YBh2o7F3RQLZ2boliSJ16uF4845AKYh+073iMXLrEH6VC0ffzumh5xA9ww0JDtxSU5xbIwB51E6MDRnVmqcwv/Hh0ZCCo/hII5et9w2NDy3D9hl/84FD0P5yvL4chrmwDzYpGH6hKkewQ2975OZ2kCG5MDsueWBV7JT4yvbBQ6t7ocuXdrjRQXwoNmXo44M9EKj3kbGxsJ2xkUjuHhtmPj41IzBPFwGlqLMIweJqHHDQVf9INZCOfh08OTKoRwHPvaVGKV7EmXpKc4pHYgUXZ3w6IfpauVqcNSmZ8sv//Vz+Tmmz7oOxY+U3d/8W655ppr5EM3Xi9/89Wvy5e//EX527/9mjz55JNqm3vvvVeWLq0QRlssWrRYDvdb5dInE6KWgXRrdypYlb9eip3QN6arAREYvhehCVEKAat9NswRbMRj/BbtTc79oFNsxvqX2foAmfsxZ8CcgbfVDIQFKyx/UEcyk8WYbcu9nR0RreVne3b27Tki2QWZZ122mM55TacMNBNRp/FctP29seW4ta1DDtW2wNU1VxJwV7xyfvYUG3tGHRw+ckxc1rnS0TsiG+ZNSEZa6hTTOJaMuA+LxSq2lH754PrVMjo6rBxt589HqA4G/Wj6XQNwuC1UfjZcuDmMXVE0/qMpnx57kch72RNnzMdC55caie0fwJqFqsa2NoFJG4IDgYkGYb/DwQWUycloeJGL88bFPjGAkMpggzK2xHNQv2H8nX/jv18+2CVXQK/iGrdJE0S4u7oS0cY+1bVVn1s0hicFqcsud68ysIvmv5IET5O28ZQpXTgLUEn8HlxqN+VPiru3XYUTDtmy5cGWjLDM062l6H46vEMSAEI3b75CjGUgMioEJT/96c+mgJXMzAzpQPl19cVXyg+qo5eftMB2ENNK4ILmLVmbjkAlD1qmUQocHhuXPqZIR+oImo7NvvENYBrDTefrxtzWnAFzBjADYcHK2czMH7c3S2WZQxaV+EzkzvU4F+WfaOfM7hR2JsXqipmN62ZnDe3tU1JTZdDlghkagg2xeLQOJ0j/SKq85/w86e5uA7gYV4nHodogzs2a81cgB2hcDtYPSEXOIILrzlj9P3+wG4vmpGxagxRflIcIXG557wp55k9Pyj/+4z/Kww8/JJWVy+TVV7bJs889L9/85jeDLstotscHHnzwQclEJ9B1112n8nm+sD36LLyM8MH56SgdolZId/cOgBPESiGjR4Q+dSUAMg7gETQ0SbofB42OetDhFH8eElmbnx0NX4qia6tuaY7l8Hr74nEpsbmR6rxfyu3zAs6wxivUAYyxunC+usKLZO0BubcuPWq3zt3LJmXPy8/IkSNHZNeuXQHNSjiw8q1vfUs2btwgJ06clGs+eqcc6k2QTEwTM5XCRRSwtfu5FnQTA6AsxGuASCoZAFDMtntlng3gFOdXDQ1YJkwEdSlI2etn4cUgRmTCcr8PtCrhrP57PG98tDB7R72m2DaeuTK3MWfAnAE1A7MOVrjg3XhJUVyOp7PxGryRYIUsyVEIkGOVyGbjuthVc6L2lPIsYcntWL3PII2BhvmZdtmw9AwfTxalFgLjBTBjMzIwB+B5ku60KyBDtmz7AQQg2lwQ286VqqN9WGssAffaJnhqbD0yIHd8YK26W3/ppZeQ+OyR++67LwisEJDs379fVq1apXQTO3a8hnPyyI7XdsjOnTslIyNDHnjgAbm32hITrBz+CFxqUephfs/DdeEBxSdRdWHL7/4urxzq8cpFBQmSlzAEL5BmdRxqOj732Tvk3p/cr9iKr9z9BVU2efDXD8r7b/6YPNBZFBUQfHkhimVjbhmDC/J3q6O3+nLb4aZWaR9ukUKBAzBPHsPlHZZ0S7I4M1LkhDddNsUov9BaH8bFsvyR6MzTc8jjLLWNSM3r2+Whhx5CqefHKLHZ5fBh+OWjUXvLlqfQbYeAyHnl8v3v/wBloa9KSm6JPDIwX13z5xHkeNcygcgZAmefRY1ob5dOlNzyfKevACKavGQd7i9YepuLKtAI0GNrTzu6ykakAeUgNYBNvL0ALHkh+iGWdqab9UN2ZUH8oHM2PlPmPswZMGfg7TsDswpWqIP44yun31C9SiRn1nP1kkTS6szm8Qg+XtrfKh4vnH1RninJQVZPaYpksnYSYRDcnGpulZFhtyxHBxYHmZkBuA0zn4mDr88jL7dC3+JFtpJVPowMGD2qDjchbNAif/3BFfL4409IW1sb2sCPyic/+TGVsExmpQxdNe3t7fKlL94l//7t78iSJUsUQNi6dat85zvfgSD0MQVWCGLiKQO13uYrPfwnWBguruEGbeA/hmrUGIAiNS3VyJykrmWJc1jmpk1iAf+pYh2+98PvyYG9+wGYdimR8Ne+9nfS6SiRS/4YHRCwXXdZOlyaXVa0+gZrPAiSPoSuNjIPVizmN5R5JWsUOo72Rly3RxnTkREi8+PuGJGs8lx5oDtdPvear0070vhPdOFchCikNY9Gf9doAezqHK/0weOm15ssPZgvskyFTvgO4efxIwekublJAZaS0rlSP5YRdM1/v1qEQY/PNmEO4clWi7BH2N/IVcUiz8COJ5z4mY6/KXir2RImwAB1Sm1Hp68UFM/Q7vyxrPlNsBLPbJrbmDNgzoB/BmYVrDxX1SwFWQ5ZvvCNKQHxGriw7ztQHdaddbZf5ek68kbqJjKeFzUpDU3NKotnBLen3vERaR1ySjZM0C5ZExx9EM/1cD4aT7UogMJ976h6XS7fhLYP/2gf7pRtr4+ojiGOAizEV60rUSUg+rJ89kNr5NFHH1Vg5T3vuUr+6Z++KZ++8w4FVvi3b3zjG1JaWip1dSfk3//9HrngggskKytLbrzxRtWdon/vHrHIdw9Gz8P5f2jeYiLx5dCIRvMhIcPAxRN4TbEwdv+NfRHARNfpBjAsv5Gvf/3r0tfbIV+46yvy2c9+VhYtXSaPnAZwCFOKMoKQzVi0l2VOygMnLfKJrWdABlkJAhUOMg8cbLtenDEpTnQoVfcelXLHmdIbwwXzsrPlF7XJyrE22rgXYOXD0IJ/c2/4nB79XIIV6J4Vs1TTJ6qsgwpk4Hw24HxYRstDGzgHX7+f14j8C3xTNMjivG0EMPoNEquZTcR9/W6zD6jEAohkW9IS8P5sq5eeYSBFw7ChY9BYIgo8FK/brWm9H8/H2dzGnAFzBvwzMCOwEmkRpnPqbVf4clHeyFG196CUl8NLA6GJ52pQn1Fb3zRrHUd9vS6YlnWgpGCHx4UDizWt/BPEYU9QvieLi6fLq5+5cgKWOpzrHEQn1ByvlfOWLg4S1tIILg39qgMIqXOj7VmPC+bb5PzVywJghYs+tSt69Pb2ogvlLiW8ra4+LP/1Xz9T5aCCggK59tprg8AKc2hOQS/CxTOcZuJ2kD8L8XIx4G8P2pXJXnCcxJ1/aNDevReT1RB5vMG3WDNNeQ7EuCxZUGOxe+cO6DU2KrDyxJNPy6U3flxaAGqqsF8mLhuHEYTAqV4WZ4pU4n8yJ89Cw/HF13wus1zsIzEP1LrkJbmkBoCFuUVMiKaWKT8zS+o8GTHN2J4H+CK8yEEpyAkwwfPgNRuvmyTaMzBtI4tShyoMf0Y8H8xlpg0mcn0JioFSO8fQIOvauT5Dx1+hjXwcP6/DXF7/5+gAkee4BPPCDiXPUI8093QHtCsEKucX+YD0jiaoo0NHPG63Jlg5V19V5n7NGXhHzsCMwEq4meBd/JN72uUjl0C59wYOmsH1IU143ZoV5/So1HSkIaU4M8u/qsZ5NBq47a85rbauKPe5+bLteOcxhOolpqtYgngYmDgPF7QvHqe1rVN18hg9aF6pbZKGBosClvRKeWp7q7ornwNW7MObK4PACgHAxZdsVszJJZdcLI888geUhj4hv/zlr+SWj94idbV1AbDy0taX5HkwMJ+5+2vyE9jM3wT2gCLZUwAOWjPBu3x2AEF2owZblNvRgPK6n704P4f+s7j7RzowQQ7Hj8BE0Jf2836WhAv556HF4P4XAfCMYiXOwv5c/V3S0DEsD/WVqa6iD+Fx46KsSiIocVDIS9BDloEdR7sBapjPsxGi3lSwF/DMU2nO0ZgHHYzYPuIztmNCtBXOsS5Jle8fskQ1gbsVneEsf7EscxBlLV7bGlw35EhC+31eN8tfdwCE8FwJ/P6MMk6082HrsRslKWYh/TyMt82DV/iOweskKIolfmap6hJUCVn9KU+FIHZiWLog8nbB8yYbOVN0FW5sahE7WLVT8FwKlInwfpfTmNxY1vwmWIn3I21uZ86AOQOYgVkDK9RH7G+yTglVO5ezzBbexiYY0K3DN/s5HgRFTBOe7iDbtLjQrhaidrQQ29F+2z9plxXzM2TlvGBn3OnuO9z24YDPjt17A86+Va79yAwqkdYWO+h9t9gtHulP6JayBKs0j+TIx99XKS0trcqHRLcu791bBSGrU3UG8fd9+w6CybhA/ZvlICuYIZaGOJqbT0mbtUg2/8mqSjsss3z3AhFNFJHx+EaVyPexGLKacz+Yl3C6CZZJyATwf+0Hwg4j4+CC/gWUaw5hwWdr8AKYzO2DEJf+IgQdLHc8jUWe5Q8Clc9gQWcZiYwLO47OR4mFQIDiXgIEgiAu6iwvxSpNUeuyNHlQuoY6kA49IvmOOSqPZ3tnkmJBeNxwjNJNMIelW2wks7z3Yhr7IIhFUoFvPnG+TCqIxYRQtLsYwO1bKAFFAjXfQtnti/C2+TXYrFjutixBcfC1IjD8KABWFlx2k7xjMuHplxHogrp74De0aL6wlX/atvymZmU2Pu7mPswZeNfMwKyBFbYs05QsNAH2XM6k8hKpPiYb1685l4dRFDozh7RQNd6Dvfw6PEws9iDtyXSzaeI9VrT90pm28VSzrF11nvIJybfniSPBrhaZQ0dGlNvtuuWlsuPkhKzDirdons/qfcQ9Ajdji9gcKSpEb2J8DIF6qL/4xxjyfRKTfD3F7iEXQItd5QDFsnono1EFj5V7YQkfjS0gA/FEo8iFYGNueVGkDQyMcRBcsFyBapY8i7cfTeZeaBX5i+d9W+mSD1mMuQAzvwdbEw4YGROIuUiTfbgrRtv1Ty72yu0I/TvWfVSK7UUAcylyzM08ngQlaFV6F4CMQ/5WbBrDkfVg+YpAJdp1fxHggEOLireCmAstZ4W+L36CUtkHygFYHope3jlyE4TKAEObYgiPQwEigSGBFCqIckMx6J6xOsmzZcnB9u74xbfGkzbBSrwfbXM7cwbMGeDXaX9P25lQkrOYkl3VnXIK7RoXVc6RIhbj36BxrluXNVNBZqUUpmiOMOm/oZfK0s+j6Ipy2Cxyw0VvvIYn3NQbu6aYJNw40CKTvcWSOISX39Uml2xcr65Nu74a96GziOIBWo7kNPn5Sad8NorIlCwHF/NLY5jGbWWLLxiS78EJN5RV0eenO2s2YV/cPgPbL8KCrQePdRfYlx+g2zcaQNAGaczp4YgFDu5lQvFCN7p0uhQAXJixTH53ignLfuGyP2GZsQIcBCiqCwdvh1gsyVMwaOsDwNqEMgyZn9+iJBXzfABWKACO1WH0y8twfGhY7gHbRMYp3CAwCU1kJjA0Ot5+qXJU2tA+3oIS47SHtt03W5enPXXmE8wZeLfOwKyBFU7gyzsOSttIluTkJMuVK1Agn8URKcCQJY61a1aG9XWZTS2Ibg2OVgo6dLJLqpvcSv+xCsZ4xq4ongtHtFDHWZyuKbvSXVNG7Yp2G3Z4e2XRgjIpLJgjr+ztkBUV2ZLBwBj/4NwPINAxUnCl8WAJ43Y5YYkuMt0GM7hDPRK2U8e4L3bNcHFf/HufvkR3uHAbLcT9B4CRSpRMNm9BCzS2pyal8IEz7MLDV4qw2harrKMXYu47VOsSOplcuLdeNy4LrH3QmyBwEeLa7OwUebghb0onkC6nEBj8FmUpdvSgezyskFgfh8+h4PdShEXPT/XKgV6LXI3ri9Yx9RKAWgEEx9S8hBMpc9+cw99jPpaD5aFOiCW2cKUqMkN8fW7yM1TG8+LvLA29fP2kpIy3qbZmNXQXUA4mJ5Y23LTcP5cfdXPf5gy8I2fA0tXR4rXOICQu0mxQR7LtqOcN81phO3FaekrAbj+eu/9w5x7LFp8C4qbW1oi6FWWqdnRU3guVZm5yeGYp1jHO9TuMglva6OsMpW2HO8Ux3icjQ32SnZWhylzsFLoSzmHRPF2inedgnVscMJ37zsGEiHfuLbeKPNoQW+TJVGBqPA5j4aSBWQ+6Z/f6hbirgIWpOykHEKFD7b9Cq6HByv9DS7Bu061CvM5jOFasso4RVBi1LuGulczDXUsRAHnykAzD18btscja1RVyAh4nm7f4tDp6KGM2lKda2XINAFKFVm0KeHn+HFpQazyOPhf64dxa6kJyczrYpeii3c9X+rqZ6Egbbt88j49AB8RW5tdgEPdesCtp+L0eAuedBsM4in3J6lB3QyGukdHS50WW58dglt43p0uOnkaNSoOPIuwwlr8K9q+ccG1QLJ275r1z/VEy92/OgDkDb/AMWLY8+5x3VcX8IOfTsz0H+q1MJjpUON65HjXH68QOG3q6tJ7LobuBUjNSp7Ajh080yb5TFtlUmSFlhbMvmp3N62LLdBUEsuWYr9ZhuK7C3cXd3xYAKxQEf+TCOXGVu8KCviGLpM7JkHq0ZLP0Ee7O/e/AhhyDb8iVMdgCXdYZRmcPu4PC6U0+CRaA7c8/QqnoJTA2zCvigk2BK9t0vwSg8AcIaGOVUYwL8VfQWMZOnF9GYh4WjEkvQPnBE12SbB1XEQiJDptsWl8p99cnB4E0lqFug6kdzzGWXobzaSy3LIX/y1/NdyO7yS5N7iS5H6As3HzeDEDH7qX/gK+N3gdFsVqLw78ZW7G1+JigpRUMywJ/gxsN4wieqA0KLQUZz4sAJgis0HqfbEocQEWdoKlXmc2PtLkvcwbeFTNgee7QQa+ntV3mFmTPWhggNQ5/2tUqS8uzAn4hM2U8Yr0KZFYykEdT6vd9iLX9TB+nZqV8bokqN7Ek1N8/II3g0uv8LPh7LigMKp3M9Dgzfd50Sl7PvfiqOow9owCdJunidUOPU1wA6/Zsee24Owhk8nWzJiYGhRZGO8cJgJUkJAwnOHOkcShBusCGsKTAcQE0FWxlpvMqRa8/go4kmm6CfiesRv0ahmax9CZceOl0e+0zPq0HbeapX6GZGgtwsXQiRkEpF+p/WDUpHlAgjchh2omkZI4Nc7wyNxnlD4QajnqGpQUpi8VIYDxRd0ocacmyoGSuNI865b+PJfm6i/wdSdqALVwpi51HRgExj01NCQXDn630itM7Kj2TNhmesCgmpB3zSSaEZ7QBwmMnCIqfQKgcTtOj98Vtn0BGkJ5DJTwOaesOfU1DwYkRvDD48MXrJiR5rE0au0AVTWOQVeGYYtk/jX2Ym5ozYM7Au28GLO0oAzXBJ6G9vVMK0uyy0N+CerZTwcW9ut05a91BkRbjN4JZMbrCkpl4Zn+/SirOhy9JJSxEI5V9znYO+fxQkGcsJZ1NWekwcoP2nXZIWb5dnKOtsmrFeXLyZL0c7/V5v+hhnPd4dTcM9HMkp8skOo4IFNiiTE8R5tG8iKoBSw03AojwTp4dOpFM4whq2OocS2/yLDqC5oPQOo1tqQeh3uN9WPAJBB7C/stgz69bmMO9Jnoh/tTLPmdZmr4V24ZlEJ4iqc4UJDj7LHM9MAYc96ADivUnwzgEwLxo8QKVUs5AxEGvQ065E2UI2Us2bEsGKdAhhOdpszZdyirEebKUxW6hO9FezfBGHqEXXTvM6SH7wXmgeRyN9Ogtw7IY/85910bQuBJwHEL+ErOBjGJmI4sU7T2qtTP0wmHwoS4Lcb4+s9gtJ1rqAOgMNa9Yb3gtrC0DiouXhYm1T/NxcwbMGXhXzIBloL/LOzkxLrtbOmQSYrkNq3HbNQuDGo8/4hbw5sunX56ZDgtDUETR6myXgYznsGf/EVmysFyVytiibWSMZmGqZryL6bApoQchyKtqon+7R8qyvbLp/IVoAz8uLSPZMy7f9R8blLwVc2QiKUVcYwnKW4a5OfBpmxJUyFLLl8B+uFDiIYih7T5LODSNYzPZMG7A6TcSzoU29FrYtvsZaDY42No2gDt/WMhIMUDA8X4vSiQIbAR4ieR9DsBY+wAAIABJREFUcisYGeo0khMnwZxMSJplRDEn4QaBGH1lNICZnJhA+3c1QiTnqs6dJDyWDvPACUAyO/KXHjiZoBx6ozni3oIWbYIS5gxRz9IIcMDrZgv1BhjV0eX2v+FHw64oDoKQAx/2XU+4OAHjee//kE+jYvRViResUAPEduiTfoddCnI/h6+Hjy8clcmRTmlE67vSq8SrPaERXDwC3Bl/IswnmjNgzsA7dQYsnpEh78jwgEr2baptkA2rKmctMZl5M5dg8QptZT4bRiD0hdhZtR928otmVXMTegwCotbWDhlOLJABLK6xXHrPBkTMxhtNH58/+0bGwjI/VYePoyMkS9LHGlQHlxcsCFutR0a9YV+zeM5roj9RJvKzpQnlHzqubkY3C0sxkco4OhXYAUDDgD4yIXSexWnIj1HaQOqAGrH0JgQrH8SiSr0FWRsSQxTeeoBcoFFVi/wQ1kntfbLfX7mgpIqsS1GKVyaRvNwE8fGQ2y3zMn3tLKGvI1mTIah8Tg0lys5OH7uyEaWhIvuogGQD8EoE0EiQXV08C995FOAaenFtsUpZXwV4o9bmZxFM8oxeMNz3fZt8bNXnfBW9iGM/QA0MioNATbxloG030L3Wq2IO6GWzPg+J37ZRGYD9vir/EKgQXWX4rjfqAFDxpljFglBGc5gzYM6AOQPTnQHL5CSNx1FugMHXJG7tklPw7Y1BEzBt9EVTsHBDb0NmJtygKPW1Y+euM4jdLY2NzbJurd8cY7pXH8f2bEeuaXWr9ONFsGE9F66zcZzGtDZpRtJyCTqk6CpKhigJpYjQtuOndzZJYX6mdNQfUB4riaBAdhyol1aXr5PJ4QB4QftKvCLpsT68jbKypcNrUwszQQe7YFiauS5KDg2dZ3fdSMt8nwU+RxOec5UuncShraCwluWeUIEpRbLMD2Ja830os1Boyy4YCkpZKmIw4srsCclPGlZMyqun2oS5N+uLpwZIEqicHkuW+48lThHK0vWW+UKRbO7p3ntZDE8ZOtDSrfYGaG7CjVDBKwEHXWWvfip6SzPLQCwXGbfTYYaxSmN3L5sU10CnJIBN4hiGVqsNzrW69KO6erKANGOVdAhUnBZTpzKtT7G5sTkD5gwYZ8By//33e+fOLZWrrrpaWae/9NI28Xg8cv311wcs1Jn5crT6qJSVlclShOKFbjM00CORAAtdXEcszoiLXiwBZ6SSEF1Z6Sq7emXlOWFVqFOpPjUsx1s9csvlRRH9UWaTJToXb82+kVFx2pLQNht896sTsttO1chVm0FN+Ae1LGWlhWpOj0MocRTBPksR5hMrWNHisUl/aib0Eyi5AJz8C6zdL4URLjUksZiR9tsAlgFWqN3goAU/GYN4F1Uar21CcnOowy0XeLraekGCUA/C8ooxo6gcuDwtaUyGXD1yvLtfBfURrBSlpSiwpwd1NxP2HPnu4aQpQt9YKcbxOuLSU4ZYTecfhb4XQgWv8c4Nxbrc75NwAjaKmbW7b6TS2O0VXkn19su+Rjwx0ognsBAlJC+QqCmoPRefbnOf5gy8e2bAsmfPLu9Pf3q/Cqez233W6Rz/9m/fkf/51S/lV//zawQF9skHPvB+ZMachuGbP7TEsI0Vd+UsJYUb7Ax6CCvWbKYxU29BVmW2gcruk53S0NivSiIU0BYgrG39sky0RqOWcQ4HAcUIhIo5YDNm0/Mm2ilTe7MSrdYn9h0IAivsdKo52SBl88sDbMwWJP3lIylw3aLIIY52a5ocG02WF+H1QXDCRToesLIXrApLMQ14++xAJuDF6OShpbtetGMtqpEMzHjtXOBZyiCDQt+QduhYKDblYHmKnTTM6XFAq7K37iRKZh5lHR/KrpBVqRlOlUuesEwxZotVUpmOPoQVlWjALnRfPPYdEOT+FkxWOJGyFsXyelkCCwUm1A0R6LHEwzBHBCyrzqRidDxNjLqiA5V4Pw9mYGG8M2VuZ86AOQNRZkCVgZ566ilpa2uTD914vfz2d39Qv+/cuVN+8IPvyZe+dLc8++yzgV0whTd0m/KycpkYCy9I5BN5F+9ItAVl5BjPyQNtReidf7hzpmj38LETMo6uDGN44WywGzzHNnSnXLEqT1KwihkdXM/1O+jN0LiQ8eobtUuy+7hctmljEEgiq9Ryuj1gHsfrp1nch4kkIoxQsKLN0KKVgZ64xuc+S/HoIyjjvAcsABdVdrt8H54hv8XfyJZowMIWGa03uQSsDQW01BCFY1X0ad4L0uiTcLVlKWTlH86UTIzJzaUAS+lgWJ6HUJZAJdmaJMvmZCvNChttM8AY/bwWEQJh9CGxwEgsMKNBFTOOfgPQESlWgNuFHovXUI2sHxq9ncB793W/Foct4gRi9LnRpTEjMCG7xM8MW58XA39CpqTSle14js3rlgOnTsnACGpnszFMT5XZmEVzH+YMvOtnIABWGkH37tixQ7785bukYslS+ad//r9yyy03yd/93dcVWKE+JQF0w2233TZlG27f19sZKMeElm7Y7vvc4f6IwlS9KMQCLOxWsYN9CLW8P9vFns9/bHtLTOHsbLxbZgNYzfQ8jPOkxc8naw6K0YJf75vMFdvZly+D8AODZnHp0H8syB4BWByFhgflkuJCycpMEwvadJ3ZTumaTA2Ugegx8r+wds+EBIYpv8YSBEsY9EH5FO7qKX6lvkWJXzEOwKE2CRUril89QAra4ZXPoe8K9Sbr0CHDnxSY7gQbE2oLb5wfgpU7cQn1YG5o2x86WCqiPwv3X9/aIJNIxR4GGK7IzVJgJRWGg8lpWXLfcVtYMWsssBJvuYbp0cw3itaGHC5c8G6UuQ7Cx2YxNDMUJLOzygOmhGClBQCNLBUHTImVcJl/Yxs0BzUyHwOQYyfSNpTrVmXMoB052ptRW/DPjSVqmek72nyeOQPmDLxbZiAIrLz00kvy7W//q4yADv/Up+6UH//4h/L4409KQUGBfPSWD0tdfaMqD4Vus3z5Kjl0aH9EK3p+6T+147Ssq8iTOVnWGefjNDa3iKtvILCAzsaLRBHw0QaX9E/Y3xCwMhvnPNN9aLByGrG7L+zvlMuW2hSLtm4N6gFhBsttC+aXKXbhEZTyKvK90thnlRUI28lyjsugyyWlc4tl6MSwZC5NhzYpXToxjxqc6G4fghHtp6L9Rs4Do0IhLUP62FZM47RwDq9M+n0EwlgyDmQS2Dqryxv0YbkNItMr/jRVr8LL0WUgHqsZepWLAAbCJTdvQXAgfVry7GPy6rEaxazkp6RIHsqAHCkAK/v7bGFFsvEwJ2Q1PgXAFCmL51pcP/1TfgjgFk+4IE3ZOA88Ntua68Gq7EQZh/Yv58PGPxugEo03yiWY4I/D6E5rfKkJ5gjWmuDSp9qR4zV5M/UqM/0Yms8zZ8CcgRnMgAIrFNZSl+JwOOWhhx5WQlqKbpctWw5X01x5+OGH5dixY+rvGzdeEHabql07ooIIAo3d9ZOyDhqQ8qxgS/p42QbuYwCdLsywOdtBbcauQ6ew+DpkxfwMWVKarEy93owxCHDYh84do6jzXJ7HM3u7xAG6PzPZI5lpzojOxcx5oo7iaH0LPFvz5H1w6SVw2XNsQNp6R1AqGZb5eE8kum3izHego2xcJhwZcmrQEgROyKLwTp/29/RV+R0Ayl/AIp7eKmwx1g6v4a6ZzMftYGC2gSGA/55Si2pzMhUoiC6aR9GyzGyg0MHn/h8ABYp36YHyPZSWwpVZyI5cXiyyDPb2zxw6pEpBmWDwFuf4DEScKenSAWfa/wRgCgUT8TIntwOscA7o/7ILZRieD9kOfT1MZKYtvwY0ZKbINi0FY7ISAISlMfqd0H+Fz9MlMAXk4ASs84h0eYvHo5kbAx6jDYKVTy/1Sg0yfuIGKvEyJqZe5Vx+jM19mzPwrpoB5bNitfkNLcJc+uTEGAywzghvw83OQF+H8C5cB+SF20aXgi5ZnSMFqf62jzinmh0qPT29Slex9vzwCctx7kqY43MEd/EcbM81urXGu4/Z3o5lM7oIL/IvjrO9f+P++rCq7TreB1GrC+Zp45Kb6oxoqFff0CRdmPeGoawprNMB1FWSrDYpLMyVnnGH7KRewmKR95fhzt5uUZ4haCRSiys1FWRIbCjv3APAQNt3CmvJuBD8xLLC3wZAQsdWAgWdXaOviV00ZFpC9ShkHugGy2PeC88WCkm3wj33zlemzq4RrGw/dlRWFQRnWlFg2yepEKJaVAt0qJj1QaQpswwTiTnh+RGkEXiwlZqjutfHNhmvhwnR9GYZ82tI2HK9x69DWY/SF0tqLN08DxHz+7DPLQYL/dCrIlAj80Ln2milJbZMn5c5Li8cARKLd8TrrxIP+xLvMc3tzBkwZ+BdPQOW/p42Lzt2amF8Fg1sJCQmBdqTjb9z9qhv4JiT54+SDTOlGqwsLc+UZaWxw/6Uh0pTi0xA+Tc6OhZWVxEvI6NPh8zM/kavKkflZSS9YZ03sd5h7AaiC28qWozP9WDS8sLCdOlpbxR7erZ0tzYHiZWNxx+DdmPEM4p4gYEp4tpoviNfQ3jfF5d54WXiBZtigW28BfoSr3Tjp/Yb4cLMbiGWgWK1NvPunwt9OJaALqufBigBWaSAkTKFg3CUbcnUZyyHqJZsAwWs7HoJ3QcfM5aBDjfWBxgVPRfD7hFxIEdpEoGCDFXk4k9WiEOzI9SKEFABr6mUaHrGLGcyNLahEy/BDJ156/BcsiGRHHV3IyWaQle2b0cKPlTHwv1FLJCnvFvArtxwRh8f9PYioPkcnH8zkkbkFTCn8Y64/FXiZV/iPai5nTkD5gy8q2dAgRXOAMFEa3uHLK2ACGCagyWVE2h3jVWeOVCNmvjQiLx/XXQLfjrGdnV1y4J5ZZKemqYMy86mpZdgrK2jWxnUFWXYVVdSLH+XaU7BWW3O8zub64t1cJrDaSD0R/QHb16egvntkcKSItm9a29YIGjcJ8tGl67ICpTJaDk/as0K6zuin8eF8G+WjYm7t13yEJCYmGST+xDwpztqVmAh347FlMnGd70W/QrIntC2/85twdtpEELBLQeBAttv6afyKWzLNmo9fox9sPMoFKyECmzzbOgEcwa3qu8/WI3y54XyYANKQyhFMZyRoIPDqAVhSehnl8DQDiUl/p2ggq3RdLHdCzzPsgxFwQRn4Tqc1oNVgaWNYoKiBTeSNfpfAJ4vYT/RBp19b0G5jfuKlL9E92D7ZL/sqW+I9Taa3uOmv8r05svc2pwBcwaizkAArHArdtssQSDbTBbOozUnYwIdAoQ/vnIaiwGo+w2RAcu27VUxF9BYryuZmdbuIWnoTlAW8vRNWTk/O8jc7Gy7iGKdw5v1+Ajyfhzwigkdg+4J2YoI5OVFo5KfkydJ9iR5bcfrMeeaAMdYLiOrchS+I5vC+I7oYxJIvHw9umn6TkpBbgaCDdP87b9nQgBZCiJSNobshZ4z9/PstT4GJlRvQqBxFxZulps2PB59tsnOUDPyVwgr5NBi3ZuxmLN1OS1xTF6orpaL5/ras/leHYE+qhNartRkh8ybvwDnn6zKN+E8S/T+mDNEczu2IVPkehnYIzIpX6+a2nps7HDiMel0y46ea6M4/vI4R28WeQzY4q7t0a+ZAO3TYE76wexwjtiyTDB3PsBdFvAYvWZSk7yyr/64jMLnpyQ7W3LT0lTK9hgyj7oGB6W5u3t6YYX6lEy9ypv18TePa87AO3IGgsBKPIAj0iywxMIF0BFyVxpue5YiWnHbuWmpXQoLgq3NeQ4jgx5ZvXZ6gYr0Btl5tFcyrG5xTzjEDbp+cNwqFy7NkhY4ga1ekDrjLqS32yvfMdolxwbr5JLs9UGnvvNoPzq7EmSwtVXKF8LHngD1wOGIZSC9aD+/t0euo2jCP8IBj3BzdO9FXrnUiciF/U2y9rxiGc+cI5ufSgyIQblYH0DQHoWv0bpgKDx9/9NntBdGoLEkw6tYjo2P+wzbyNh8HWUo7V9H/5HvQ+vyE2Tp5AK/PQFDVgIksjFkMbhgY2mWwb5OOdLVG6RXYZpyOtxsy0qLVZqyBmiBBGWD7wvLQSz5zE/zwlPIK989mKAExddBw6PLNbE6h2K1QXOOOWcHMWfUrrDVWQtrQ+dfgUUwV4wV+MuXsC0wGNu9OTQb9Ano1O9eNiH9sNRPS8mRFncSWsEtKil7Ha6nFLlAzoRxOd3TEb/4Vp8I/VXMdOW321eHeb7mDLxlZ2AKsxKrlBPpSshkTOBuLBR8RNqed+uV+egxycqSzCzftyhN33bvPRDzTj/cPpmM3DCYI2nJSWBurHAiHZULK3PeNQAldE5c44MQve6VqwuwSvvHq0f6ZE6mVdw9TbJg0Tzpwnyfqq6JON/cx+t9B2UR/ivJnQFYAZtxa1GfWLwe6EUQFmjLlh/V2IKAyXGwBOyMeQBeLOFKFXRopUD3GMoKWieyGgsp9SH8PyvJI/0IELznUJJiDC6GXoWlFoYHcpBBcOD5mTYvunzOsDp8zIuW+oHBPtl9qiVsHhDBynJ/55kuffE4BFahrAgBABmVTy8ZF0Bl8SDwcAJ0HkW0X/AzILE6h2JZ8+tWcLYoM0vpf0L8a4zvAd1F1YnuI6ZfU8jLLiqyQgv9oIVlqS8vn1RsSx9Ssqmz4f8a4F2GctZNwLSFzgnp7mtTgCUuvQrnthtZQBDreNMTxYLSmsoPItmnZVnUtFCo2+/PFeOLxkF0xd/5E7oyYerBuZdyvWW/oM0TM2fAnAHfDASBFXqOsEMmLzvezPfgaZwOM0Owcs26HDl29IScd95iBSpY/qHIN5pQN9ILxxJWbX/mW6K7563y5tKAZVV2pcyx5crzB7ulLBt3/gmTUlo0R3buOyKFeZkRW5df6dktGzPXTgF88ZaBnoOodTnagSfd3TIOobTT4QsDvK8mMQBMXsQ2sG1Bu7NvfaJQloMurGzPpUEcO4vUT7BlpEXg/K9YDApRMxPdMoESxrjV163DDpoOLND7/P4iaD6TOSit5ALYpCcARAwDVWDwvcq2azuArR5GM0OC756+fqlY5GOgOLSo2Hj+/Ltmeu6smJAi67BiJjzIw7ImJalQR2Mycmh8AFuUP4lOpfeU+FqUCUT+A2CI6ctGTxg+j/oTXrsOioxWjqJ3y8MoP7FD6fNoHWc3FE32qLfZ75+b8wH6lkHHk4JzQCe61AAQEnRBnqSA13YY7hEg0oclPXFEappqxdPtR4GxkpaJQVB+8g6z3wtfNG5/SqUGJXwpCWSSKZrBP0IBCYAMn2tx+Z6vto0nNPGt8uEzz8OcAXMGZnUGpoCVNKcjwHRM50jsHKmtb4raUWTcn+5KSbOPSwNaZB3JTunu7o1akoh2Pi/vOCiZBfPeFqnI05nX2dj2wMARtM5Cv7OvSNaVjkoJjNz2HT4uXg9KcRchcTDCeLZtWxAzozcjyzBuy5Fvo9QRrXzDduVsLESLnIOCFvnAgu+atIMFS5Qq6IkuK7IgasHXxksPkhv9dvuQ18hWCGSHsOjRWp/CVuIKGqJRuEpnVgpm12aPihu5VBZnjhzHYssFOlwXDRmCRSgZgVZSXW0UhdcjsZsibq3RGsRqnp2epoBVL4BKDkD76OgI3Jt9d/0E1AQsQ2BNTg0nKvdcjg1zvDIXeTpOMCoT2LZzIlWlM3NdNpaB9PxpwFIMrYwT196LRZ1MEEtS1KzQ6A0ebWpuyTZpRobtz/RjCSor0fnXUI4i68Qka+YsaWdfHo9gJdLc3AJNPUGe5p0YekgyhDEFIOPUa1ieOgkTwFZpbAN6acTJLTi3eVlBb0m8B7y9AC4a8BRhgky2ZTa+Gsx9mDPwtpmBILBC3UcPBIVlJeB/pznIymQiqZZpvfGMKnLNGAzH43PbTrfKurUr43lq0DY85x0HjstkYm5U0e60dxznE94uIl2GESalw2AmAYvwaJFYEZ+wagXUlxEGr2tH354puhe9eUpajlS7kuSJBl84IEWqHCwtcHG7CBoJlh3YcnznEljYD0CZ6h8K7GC1GUXpgW3wI9Zk2OFb5E/wDeHiTLaB1voVfkM0LtZkHNgSvASkH1vWGUoIiZLaN8sYnaM2ZdoWrYuGlvb5jnEZHuxVJSCa3iVCTEomjyBkYMImI2KTnlGUMHC8bJSOUhMnxA0fodNdrbKopESSbCl4zIJj4u9oqU+H060Xy/yYZ1g6B4clLSM/0CUVrezz99DVfBQggUxGJq6X5RfNeGwAq8RwRwp0KcwlQPlAOcIGAUB0N5Gey3DlqBXZPpDHrqNYqdDcD0tG14DZ+RTExx8Be0MPFwIbOgR/EazMCwCNy7DP9MlOOQrzOLx4bx5Y0C3RPHETtMT5LWVuZs7A238GgsAKL4fllJnoVmKZwoVOFSn3Z6q6Vdkmkk8LRbscBXPygpKPtS9MIkziyMq0ectnNdX57f+yBl8B7fVPtrokL6lfBtIASId65cL5axHe50cYYS64yrVfyhwlqnwUbqSk50j9UBJKSr5yBe3eOTZAN8IFUt/Z0wflMxXjMuTy1x5Cdqa0INCybG9PVIuykSXQHiaKUcDCycX0ARiwkVmhPT6D+24pc8Oczi5VXQlyJdxaowlO6bVC5qEf6usUGUasxLAqB61ZvUqGLanSMWIJW0LKc4AiGeyWZLB/zuQzYLyuFqWkBWda/ceQmXTEZYXwFSJmvxQjXGo05+dR+Mx0AuTxuiJFDZANYSmMQO0X0KdQp8IRy5fGKNSNJerl/ljGMuYOEbzcisv6wDNgvK4iaPOZ2gXAylvhAwIWTbrA8BTg5OK7P3ornLV5DuYMmDMwwxlQYEVR4g3NMoaf+fnI74li7hbuOGQ32jq6ImYDRTo33RIbzqeFgORI9TEpLy2REy1t0utKkMvX+9LuTp6sl44hu7RTwIcW3Q24BS8rjG00N8M5els9LTREkidPYW0Gym2ZKFV4Jjwy1DckK5f7AgojDepVQruJjNsmO7OldsQqv8IiGsm8jA6rH0H5haWaIQOzEnpMZ2qWNMGynzb8LIeU+BcfdrxQIKtZGrYuE/ywXLEcd/q03y+0j8LDxYq2ZktAyBrpmvjcv4Zg9xt7AHwWj0uxzS3t0KYUFJXLJHZKdoMSC7JDf7MLTAZafan3YAmJXUcsz1Q9ViVdzV3y3i8gUAhjsHtQnrvvOVn//nVSsqxU/gseKaHpzKGeKgxppPaE5Z8/N0VngxhUSOfaI2CRuD3n5r3IQoo38FCJdnFtsbxsfnShj7EiECJ4eel6X/gjGaw78FbpGIYQd6RLDoMBVYNg4c0WvxIQoiTlxQRZcvyamLfVp9U8WXMGzBmIdwYUWKGtelFRfhB7Ee8OuB3vThcunDdtfxZtUFYHrUthQTBIOl7fIfW9CTIA21ErslpYWjgNwwgHomNHsaqUF2RIMf6YjY6BNyvTZzpz9GZuy3kuT+1RAOWVPYdkSVlRVEB6bKhWOjzdcmHWerXQhQ7FhiRmy3erE6OWXdgayxJHpmUQwLIXeTtndA5G92F7Sia0mACfWBjpOrs/xB1WZwHxPOgdwlII3hLyV9j/H+q9KJFY5EEKWWP4jtBcjt1FLCexzPH1VRMAIAnKYZdGcmSDOGh5zyRiBi2e/6ivTEI/l4Jkrzz2b4+JFUnM130FNA3Giz9/Ufo7+uWyj22SjIIs+dmxBJzH1EkzlmtY/mF3E+cglgvtthsgvAUwIwhiK/RFOLdksDE/wb9ZMgsduqRzy4s+xus+NIORkfl8HJ4s1Klo470fYa4+WA6PG1QOmczc3jMg/YNd0tDnK9+qriCKY98KrAY8XbxOlO7y3pxsrzfzs20e25yBd8sMKLAy09IPW41PwvmypLBgRqJcHajngKi3E4vFYnDeC4pSZPsRnw/LBaumhh6+W16Y2bpOGsH9ec9phEe6VZr2/2fvPaDjOs8z4XfQBoPeGwECYAV7E0WqkGpWsWxL9jrudpRE7o4db5LdPfn/df6T4018sllnYyeOux3HcZFlOZFldUuiRFJiExtIECBBNKK3QZ8ZtPmf55v5BhcXd2YuQFCkT+7nQ1PE3Lnlm4v5nvu+T0mBBf4eU8qykXdDBdGZkbqYVZUgqiBNydmy/6m5dof5fLXPxzaojyZGIXkFR8R4HGMFiGDl2IBbARCGEurKijkpWD/xU7JLLgyrK/ufEvkK7GTuA+cinrkcfUfYztiE9/4pKgg/uFOkBdWDH0AxY1UdYhuG+UX0M2EL6ebCEFgpWVMiNbeuk4khn3S2dUn76XZ5z1+8R7ovdktXTrHc8XTseaGpG3k+dNiN19KhCy0Tm59DBeYhtGV0UCGrPT9BJeqr8Kjh0IokrQLSBnqMNaDa6i7MU6wWma6kaFIuKzK/h2OQD1SWHpTBvh7p800ArISte280O30HsCzXV4azH2cGbsgZWDJY0W2aTRvXL7qiomeCYGVo2KeqJWl46J5AC4Bus3kZyJDZUbrk/UabaasWyQ35qSzjSXGOPcEh8bhnxTc8HFP9Q+fb40Nn5smVrebM5U+Vf/Nmod1hUXYxnDufzh9ZC38TAKBJEFCjjZlkjzzZmaXyfLgox1IYfRwA4n60Qchd0a62iiODCsS3UG2I9V5mCJHXQh4GKycuLMRfrY3fhvkgqhSsMny2ZlYO/+yQlFSXSAJ00w2vN8i+D++TA/9yQFVaxr3jMu5Klv970R3zPNjaYS+L1aB4YIXVIEqbSfh9EVUOAhYOnevDNhJTpW8FoZnzdxgqqY/gfDUw+cEd8J7Ba9+HFDrW3BiDHjWHhZ8uvQCTglNQR/VJYGpGGgaHUKkJqaPseq4s4+0ce1c0onM4LG/ZdDsHcmbgrZwBBVZIZM3LybGt5OEJLlb9Y3VRP36pHeqMPrnvNkgj3oLBwEBjK+ItOOR1PwRbQEWJ7TKdkCxVaPXRXyXaYPuHNv2VHpQpwqMbChdzSrY7OVOe7GWvHKzGAAAgAElEQVRSt2ueU+xfn4K7qoFHy6dzOsXWZE1LylRIgaNzioxVFldyqjT6s1ApcEUN+GMeDhfts2jh0IuF6hXd6uCpkhfyp1vhTxJuj+jFWlccPoZWBsEMKw6/ui+kruGaS46M5qgYs4S4T773AKox9HR5HfyVT62ZloaD9VJaUyLPf/NFuenBXZJemC6Xj12WspoV0lnfIVvu2SJ9IC5/vynZ0uSOdvw0uaO1/jnwUHSwo9VnokMW6TNTAxVUKd5DtdPfYJ51lWkNfj6O6g9bOEdwjswiMpKUPwh1D4V3vFYCQSvjPaZCk/FxBp8dwZNuJbWg2kn34ImRPvXZcfSNB6QZsm4NWOadt65u4OFD0jFrduTF4KZJIHHOj+VqvFTCHBbHOfe6f+04J+DMwLLPgAIrS5EsE+CYVTqxzm5oNCCvnu2TESg52IrYsS5PjtbDHt+NYMPbFx+eqI9lN3mZi24BMl6C4LssJfvIeG3R5MpjaLP4w0acuR60NWIXHpb9wzTvkFWRV896JS+ZBOWpmKCQ1/Ry7yFLXxXu11hhSc/Il8HpJGlFR8CsAnodvI8P/HZOYfIbeHZ8ZE1Q1qeNyTSqK+S7JAOcJEAyzDEL1+PJKb9MIRiR7rBsBT0KUJIHEzdyLei+So4KF1tWFx5D68NIuDVe88gfQiAC3ks/WizHw/yT3cBmXGf/LZwtxDyiCiz6sTgqxn2SlMv8IAKaKv+A+Cf8Urq2TOoP1UvN7TVS99J5VWXpbOiUzXdvloKKAmk83ijZ6yqlCzwc2tcTCJBUm4XFm4GMZagE0aCNFZGvn4td8dCgjPwfyogJwvahLUU+Cs9tE7xmmPlzK5x7Cd44KPumtT5N9siPaQRYoY8Nk56t1FYkQtMPhp9VEuaY4IU/I7DKmxwGr2d8Hi/s4sAwCO6YaPMIK6BoBrfA6I1ZQeERhCY7QojVHioEKXpokEMSL/97MbwYvoeuuCvtIKVr/ivoHMCZAWcGlmkGImBlCKFtsZ66jcfrGxyWy5ebpW0kQwphFrVv9xoYc/mUR0tZSUkEDBAEna9vkaHpLMhF8cWXGZDBUTy5Z45I72gqFvagpIN8OTiDpjqe6JPhuZGLb/RqOGORu2Je7O0CE6u5acf1DQFMuLFIVudmKoMvLtDTOIfFEHR5Dl5fAMAnFBSoqzX9EyD/QkrNoROOl+kzWvJuLnaMS2unV1JdXsnF+caSpPdM9MlQcETWp2NlNgzznHvAL2n1ueX7MXgetMEnJ4PjPS9SgROUR1f7FDDxwdl1fCZReZlw0MskDfkzzKAZD7pBIk1QwKQLizGsYdTieguqM/RxSULmTr/PJV/DAm8ONeS+CEQIdv4VnBYz70W9/p6QsoaGa6NYz0jorUOlph7GZ/k4ZyqXCCK+dWHOkp5SZ+bkEFh0Hj4na29ZKymG/CuClRWbypAMnqxUQmlZaZKaniqeTNzfqEKkZKdL7RAk9gA7lCGvQiWExnacP4IwgolfAEhYVTzoeUIHWl6rrqRQAfX/Qc3En7FydRPmhrwSZfhmItyyQkJjN4Ilplv/CG0nDWQ4H8aMILaBKAknQCShmR4r/w1W/CNDXfL8kX55z+3I/Qrf3/y9Odc7qKpk13QoS35M0jD+LMZTxQlRvKYfi7NzZwauxwxEwEp//6BUV0VPQtYnd6mpFUnGibA2T5EyeJjXt43AddMPRYVbJRtvXzGrJMz0Tjl9sQ3fMwXgobikakcnPCXSpas9VdKLB2Co5ZfhS9Xy0J5iee3QMbD5sXhMVMlWfJtPQvZwGbIQD61NMVLx966aTLRwkheV9cNqAL9Q/bBj901NS6Y7GUACxl/4OQHFNH6egXgBO4OL9pUwuTCJKyJGBlQhQwAu/HcO9nOjgBR9PY8fvCJ7V7vlQnOHbF+3MqYCiC63+UkFUu7BI7phGKtINHCbTM6D86wL1bGQ0mcIC++LIIpyMeTT/l/DEJcVAFYQ+GTPwcWU9QUfFp+OCZd0QmVjtMMHLkW1IZTdM4qWBt1p//R1rFNYOLUVPfNsqAij5wjbIEY7enJWaD1/VxkSi3EL08n2KIAO2yOsKtAZlnwVdic6cY58jQv4zWEJMf+bYIT7YYuG5/cyvM+Uey74HvR0yXHPSWOfOXxR9oGlm56VJwm46Ydxf5Ooq9VE5HnwmF0AQxTMEAAU4P6m0mkzyL2aJ6OzfqaxFvcCKBizj4oAnhgxwMqLBiG6ykOuy5dgFscWFU3y2L4y8lSMCdDMReLFcl6jgSJWUGjDT3Lzs6iokFirowPINWLr5+j5YYRZzrUQx2CId7rb2jvHzu/TorbR1Re7ah/dDnorXXYXdUHOxs4MODOw2BlQYIVk2fb2zrhghTyVk83wYsnLlM1g82V4ElV14tTlMVmLMJEJPJYePNsrm8AnuIAFh+OBHXnSK6OyOgPf+jEG981FNeipkPtZMzcMVi3erB9VMuZ78Voi+gEvwe6T2ULRqiI8r36U7P0gBU7hv9fmz887WqzzbIt3VDLcKaiq+LEIJ0gqVmNWZW5EkMKpIyB78mCnvOO2Unn9eK3ctWdrzPYXwUpOUvY8vorej55jGsENTiapxZw5PdoePhULMispNGnjQs3/5sJNkHITPkpWLZjjw+0I+v4ONvJ/D2Irx5+BZ8K2Dz5aBSL4+ha0NpjlQ+t5VjpQIILpW8hf5VZmBqHKQh4HKyz8GbNruD15GwQbBBmUHeP2VLlA9DThPr4HkunjqGI8gHYIwQ/BFCs2VMvQU4R/E3xlsFUDAHUGVZfPHgy5un5i/YyUIPfniQMt6r7LSs+UmaR0AJAE+WEUr5l34Tis3vAcGA1AR1pWcW77j5BL789AEqYhHL1qolU8jNwcI1jhfgnABgEyyGVhttKJsDEfMQWBJH1qCEAYYvjtfTTsC6qf6ZgAto7YEmO0AdOo2Waje+7KtBlJmR2XINpzHPxdeenUoGyuzJQVjK7GGIYSsLYPE7QMoxzJ1uWoQLHa2eprl0nfLABelvpdW/JgdSUfN8NiWkhLPpjzRmcGnBm41jMQcbCtPVcvWzZHNwrjF9brp5pQxs9ZACaMJ0n1iR9fMntgDmEmZsa7mNNn66RhIFM+cJd1hUfLcFOS3LK63COX233KAZftjmZ8e7N9dKHFqxRF/2VfGfgRrkVVYuKd343yOj+LeNybo3V96nPYtSUEVqxIzMYWTzwTONrRd6NdR4JrNHv4TCyQrEh85KU5NYqW2jIniEBAgwRWDOhYyyygX1rk+fzknhCpNBoQeATtDYILGrlxwWbFRLWNMPaEXXRJLGUFiECBr7FCQgIqwZYCU9h2F8IDyY/hubPlcgdyiB55JQxQ8OtQAqDxGxBTqwFqtuRiEYVxYgZTvdGu8s+45DV4pH0KgEaHDuoqDys9zDMiqDgITgkrQrcDCGRjrSdQI8h6LyoY8XxWtLMsz43yYuAFeQMPAgRgT4b5QFtzphUXyDeTAPM4l2oJUdbMczKGLI729okb5ZrKojTpHxyUwvxcVBcnJSkpRXxokY6NT0gGspFmZydlCNWUwvS5qiOrKwdOeeV9kBYRqDQPjyxbG6go3SM5majUeOvQEoQeHSN51iOV6aVCrtmCdhMrJ/EoKU515Ub5unLOw5mBZZmBCFgxJi6Ta0KjNjcqCXm52ZKVkSlXurrkdEeC/JfbK64ZcZRZLb89P2lpnW/FV2HeTQFWmUudo7KuFOF4PX6pKk6Vblh91pRmyXo2+K/DWGzV5lqcom4BJWdlyNkzDXEVV7HAChdCEmAP9SXFtYcnQfPWMAHUeF1aYUJVDRdydtIY4vdPUOiY83zs5tlQAkzLekp6WSEgeOFglYSVlf0o5q0D4KGZGqs8BA7RHHdZ3SG4Id+G76ffCM/5i2hp0bmWbRK2ZQi4CHLorMu2EvfNAMYmvIfvXYvjsXvJnylpNUCZUZlER1xWS4zqm1ifv7bO57mzvUaQQ67Jz1AhIq/k0coJudzUIWsq3NIGMu/qldnSN5suxxA/wKErJekIWewDp+xg7ZDci3LXMEJDKUU28tSGBkfkSne3VCHo0oNoAVY6jEMnpfP+bgRvjWO5eCvZmZPins2OEHeT3YiLTJlFaxn5TNOl0j4aCsJUuUSd+D87HBaHu3ItvlqcfTozcF1mYF42kDaHIy+loT8NFYoZfMmj3o+RgkdDtn/2bpjfTlnOs+aX4DOvNktudqbs2xldYquPyVbHC0eaZf+2CjyZuSOKFbZsjp4eilqhWc5zvh77InCbAlk1FjH4ycPtcve2XCQEuyzBihn8xQIrrKo0+jPQ3nHFtYfn4v51ED3JKzEO7d1BxQnBCkMKucBTusuWCH/GqgsHZb1sAb3j2fhGZmzXUO1jlU9EWTIBDJU/XHb/FVyPWEGHPHdWUQgm/hYSYVYzXkY1g+fajn30AjAYuTZs77Aqw5+z/cQWCwHP/cgB/YYFCNPzQRBk9DWJdQ9pEi05LCiIKGD2F4gC0LySXBmRxjavHGsIBUVWrOqU+2runKe2mkI7R0uPHwchiNURjlrkgG3ZiBJVePCe6EN1pa+tXVJToZzLzpZ1aJ/y94zA5kjdiNy/q0BVOxoBbFLC3C1LGfMSfjHI+eK+jPsrzB+X1Z5qqe8fUmR2NTDPQeQixHWsJb4ZcJRBS/gonLc4M3DDzYDrsWeOBydR1s1LcSPMLUSUpUlbLurVe0pzJYg8GRf68hz8b/PQr81O4ikINfckkGAT4XhJd1u+xp9zoHskqWEVhX5tis1yjKR8V+S1/o4xebm+G5yAbLlrbej4+n0BfvFg+BImpPnyFUnNcEs+StnMMuJren+JIGq+eLlNUoraJSMtTW4vh8VpjEFOjFb33HCf0CJOSAMQBhceruuV9+2rEAK3trr6mGZwvZP90hXokW2ZMCuxGKlpmXLUmxbTHp7VkA+D2/E/sBBTbszFnqoS3R7hbnWVgBUKyoHZ/qnDGkugwqFTh7kQP9kS3yL+NRBMKQMmF8WqgvEo2jisgBxGNYctp3gtFzrc+knmxLlQqUMp8GNoRxE4sSJDvsv7od65F2CEZF+2lMiLSce+KR8m2fW7OBe66b4zDtB64R0h0u3OX8YGZJpES2UcuSaNKGjci/2XeoKSKFMw2/PJS292S166S7zePmkdSpWb1+fKei2HMn2eBCu31uQq7okRrJAwy0HSOMEIAQsdj3NysmVmBr9bifnS1BOQyuoE2P0nqwoIwQWrLxEQsYh71e6mVTmZMuTqkJr0NXKyq38OyNitmtAorhIfULy2kd0TcrZzZsCZgesyA67Xnz8bHMQXbgseQ7MTAnLrumLJxFMVBxd/LvwzWAX5N8GIHsbXZii7wEgFy1GDFQ0ejK+5SXjDiPWar2tShhG098qFEXlwEwi02Kd+H1/juVy50iO5+BIrXJmngBGHfk0fz70ylENzdvCCShl+YN2dUSf4l5SfYJTkpkpRDvgIeFRfD8Lw1fqxLNcnqmXRRrURpdidKI3zKZRPuDtLCyJl+yMXYNoFKfJtO9fIm5fBXelpseVcGy24kGClfjwtqj18JKgPF0yjM94l5IlwkNypM2zMYIVkU8qUzanDzP8hxP1CjDwbgqODqHpQAhytWvLk/aH2EFtPBB923GI/DLLu18ApoaSYUt6NANmv4fY4CqDwIQAsghmtJqKkuRxcFhKNeReygsPXeTvFOxbJsnTF/cc4Piv/HQTkegAU+p68DSCJ10PptToH9LaYY5QNY5NCD3yMDrwmq9dvk1NNw1DbzUoF0NBeEn8Mg2T6Z8Jp52y7JkLKr4NLje1L/d8BJFT7fD7cZ1Py/FmfbK+akWGkXHPwvluuqkq03xXyWciNn5kFMPN75uz+bf5yKZddMq+vXUHY5pk4mzkz4MzA1cxApA3EBbsmf0zWrK1elO/IUg8ez/r+Fy81gjDrhutqFio9SZDCJkcqLPUXm6SksMBWHhGrOE93vCgPr3q7WsyHITuhmujk5UHpHQpVdm7alI7snEw5d2VUxsZmxZOaIC0gHVAyXQU26fXivui51cBkGwCJG9dA8FLf71WLRW5Yem1UO9EZmCMLGQaT0wEpTgvI/l3RjffYAtqds02513KYPxu2gUZcmYqDYV6ECVQ+hF0/hfZONH4GKyxsqZAsqttANDNj7s4/omVkBhsK/MQhn1JFxOPGcoAl6CHHI1zcswUgqLAhP4UqpFdAFqbcmpUSgifKs62ukTk9VBXxekh85XbxwMo3bg+5w5If81O0p6x8Vhi6SAIx84+oFmIFygzsNIH5kWqfZE97JR2SK94v5VnpwirK1qrMeVUWkmNfeHMwaiso2u8zwcsTr3ZINp5jSqo9y8ZViff9QbDCVtS50YuyPnMdfHagVEJlh2MCZOdu8HACsCCIOjTHxTGJizfVzuvODNzQMxABK6+d6xMvUo0fvg3fzMsw4pFM4xm8vfZmo1IelSTDaAtfWIHAlPIzqVm3SghWOPjfdsbl81fQ04cBXHaiMp6bQlm7ZmWW7F6bpRZ+qxYQF2y/PyhHLw5JEOqi/Hw3DO0mFyih9HXwel2uhAj5ON712zlvvQ3P5URnnwInaclJquxejDkxy7G5PT/HVpTr12b1y/YdW+S1o2dl/85NEaBnddxX+l+XuwpuVS9ZnTcJtomefDkzlCD3IVtHE0Z1Js+3YaIWiwtCDgirG5TKaoIt2zfkd1iFD2qCbaycoENo2VBa/LlD0WeSlRy2nBpQwYkHfrjoM6yQJmtUF7E9xWrJC/AweQDnz2oJFUeaV0P/Ft3mIgeF8mlyWNgaootvvJYT05Q3A7DxGCMgCbcZJMW3YJ7KMT+Uh7PKw+oU21HMAYo1z3++eS7WQM/Kb471qiqLB1VR/s17aAQhXB+7J/R7zupKEhyFC/Ojk9GPoLTTA9K6rqJkgXGcWxJq717rykouQk43FebIWMIkKp1FmKdkuCaHDAVvzp+V4pRJGfUNSmt/OKrb6nZgK8jxXFnMV46zrTMDN9wMzCPYPvbKFXkYkt/FOLrauaJ4wMRqH9rTxQieSAAeHRtTPJQNIAaa1QqxzqX7QoiAOJU9JYVF+ej3Qx4ZduSMdw3kgPSh9j7i9UkFnipZhbke41hHr1psCqDU4ODTs3mwquJxJ4lnsluKKlaJt/dyXI+VeLJlHsOdmi7DwQwlu9WBeHSM5ZL1AbjUau8SbmtcyAkCXgAIoFKGbrHMstFmcTSTiwY2dGspWp7Nn28LWcj/cYxWEffxUYAISqm/d0f8kERuzzYWJc7gb8rPUUmiqy3lwudx7qxyaF7NdkieOQgk3gQ4+Q2qRuTFEBzR8p9VqC8iZ8dqENz8+ZYZyUkGzwvg2UWDEwwCFxrIjUyRjxLyiyF3ZyuOlQ6Z1Z1xkpNffdcs1uQRGRgYwJ9+GNaF2raegnxU11Ij9zvvkbUrQJZHi4htoZa2Dhg50ot/4Th4qgegCZlNYUM4Aufn0UZKBfjJzQmKx5Uia5EKyUrfcimDjGfB1ufNlSvlymSq/OBismVl6/dXT8qsHyA9GmBxPFeux9eVc0xnBpZ1BuaBlTO19bIZXitXk2mjn8yNAMUMVuxUHdi+eRyPqPoJcDmuml/MDRcvx7Sdj3UcZY51ehBf8EHFneG4bVu2vFU5QDz/WACLPjSHAcpWZPrkPDpB1RWpMtTTHlO2zPBCDrPNvtU8pGXkSBus9r+DSsqraJG8CBBCIzjKgjmsFnK2N3TLYwKVAkQUKVdWLsDkkcSqjGiHV7ZXlDssjrMXVQeay7FNwybeXVAT6UqP+ZxXA2SQhMvjceFnGyUa+GFLKQ3Aii0X5vBQFs20ZZrcUTL8A7R2vgKFk1mGzO14K9B0jufIfbwNTrqFwJM8Jt/zU0yx2fOkMHEsYrpmlZdE/5NL4GhVFmdI0JUkj8H5+XOHQ6DGPFiJotPv5zaGiL88H1DbJegbk9O1ZyQLpmsrVpQqcK/BBisimmhbf6lJVldXRu4tZfgGo8cu6LR1G0m3Bvn3aGBaTsKksXfIL++DMY1+uImaGXQVv7w0Ylxfvlr+oS4lZlXpM+t8cqmjybolBM5PECgwrnroKs7TeaszA84MXNsZWABWtm1ZaAwXb5G8FqcYQD/6FwevDqxYgaLa5y/JlvvXRtoddqo+0bZhxeUkTC92IjWuDG2i6z24kPz25KDcvtYtfV6vDMI2NtDSFZNc+0L3a5bhhdGu2ePJkRFk+DCHkKC2Oez5EYuvQrLtuytDniokitLCnsCBxFSrNpCeR1ZlnodqhmocSoPZdmGrhRk7x0Ew5T5oRa8rPeb5ZwXjL/CH0mIqhuiJYgzz4/nfinOhKSt5Ldra3pi2vB9giKCMFvfm7J1fvE0E3ocR47o/AGDgORFSID9SzQ8JsPRDYQuJ11ueOiUZUN3Rxj7aoDKHYPjXYbAeTE6TH7dkyOdfXwhWNKCjKsno9Et/lUqSfxP9cur0KaSqZ4sHLZWXa8elpjJH1pSmyG8gL3ID2FaWTgGATEg2XGQvnc9EqzRBudXm56DqQ2NFtDeDwbk2Jw3iaBhXCyIvjfHYTuW91zY8Zh1weBW/GKuLCmU0qVjueioxKijl5/XyO2ckbarburri8Fau4hNw3urMwI0xA7bASqxTvZZAhuXq5ays8DqOPnZG9nwAPYRFDH4RJ2N1tqo4ERD9BxaV3wt7V3DbpLfYOVcDi+MkgWDsWJ0hjY0tUlK6Qo7BFfiWbeskM2N+y0i/x04LyDhVY+0ByYKkPaMgU6AytzR109sTLNC5lk/75LVwaJnyJTztvrsKOTln46cOk4QKnqjcDb4Mh24RbQJQAJVCfgAgYkVQpZcJfVjoHsvt6INyHiACa6ush8qHVRDKrLHmqqBBLvYcbGMx8YHApvjH4I2AzsMk4rDoTXFtHgdt6v/unfNT0ecUjQDLysfarKCMjfRHPE8ISigVNg8dYZGK4MYtyMoiwfnsSJrc88z8BdtYeVJBhhYGdJ/Es0dx4oi8ceSY4ngRrNy6junjBEQAtzBhdCNMMmOyTx68Z6c6FV1FsQKsAdzvbFExaoK/EwQ8dJHmezjIrVrOsaGsTJ7pLUC7z7qqpI/1T7cF5cGifrnQiZKf1XB4K8v5sTj7cmbgLZ+B+aZwFxqlsqJ0wcIW76zstHXi7cP8Ol10n0MeybZVebKOLmHLNFhZKVwJJVFVugy1jIsX4YSlcP3KyV1IMAx3etRTpZkfY7xmRgxUl8JAqzRZleCNoCYW0FmOSzISfJ8+2i/v2BOSMLe2d+BpOkfqkI4bBIdh724gB8NYKliZGU6UYEGu5KYnypvIsYvVhuETL6sSzPr5G/iu0J/EuJhf/ECIB0L1jBXYIEBgJYa8EWYHabDCy2DrgwqZP0EbJhfrPT5K5XXCQYLqStwytNCnHf4B/GHAISsNpHFQXsy2DLkzlB7T8I0tG2MbizYlUK9Lxg9Dbaz3VgGgoLLDsRetIQKlOhB3tamdzvmJRYClDHlqvAeqq9B+zMCW91QoZDNZWdpr1Q55QaPBHPnGJXekisTrfwKVHaqP4pnd/XekJwe8V+TNMxel05cr+zcg3Ro7TXWDxwIM0NIzLLWdLskCrygWwZ7nx2H8XSDP7fYtRTCMDIWMHmoLh4Itx82NfSwbWLHry7JM5+3sxpkBZwaWdwbmgZWr5XQs16lxoW2bhEwypUyar6QoCfHbdoTCDePxaeJJokm0HUr0qlTowoRi6a2DAd22dFm7eY3tBGYjUOGiTzDz3IkB9Pxd89RC+mnTirCs37cYknCs+eX+fovYXs4T54jXxzGB3JdYpnCLqayQZDsykyYtMPu7CW2Gb6KtE4tzwuNzoacc+CAAA4GKcTH/DsL1WF2hnwlTh0+HBR3b+VHjetj2YQuFFRJm+3wUHBKrceI9IQ4MBxdh8lkoOaZZG9Toav9WfJofhfN22KKxyjOiBf+3UBGiSR0N7FgF4iAIawDQ+lWLyOdB8LUjtdatpW3ZkzBMHJVZKNKitdpYcfFAnvvTl+cqi0w575tNk5+0uBWwY8vpCwBqzDmKZ0B3EMqjGs+oHKqDM3ULlGJhcq35d+VQbad09M/IAyAGZYcNHPnQMEvbAJC2KZvn0OfNv5lEfvz8uLwHCZO8l0939y8r0bayoEAmkksAVK+iDcTbyfFbWa6vZ2c/zgxclxlYAFbqLlwSK97KW3l2rzS+LvtW7Y08wTGThKXmeIu1roDEAyzG/RCgnUGIYzYydDjWrgK5YomDbRijvJkSY36BG83c9K4pmWaqbDWURcsFWJiVtHltqlIr8bouIzYhCaF7/d0LKyv6PI5434THyq64IJBAZQwRtk2jLpXSuw+BfyTMspUSFrMoou0IQELNY3POtQQrnwHxkxUOtmTWoJ2jt+c58D1s85yD2oZ5PiTdMvvmWVRUCBIeRCuGlvlU2dCThYRV4yBQ+ARaHczKMbZB6MPyEZBmKfcdAFihDwrHFVRRmAJNGTXBENtBBDhWvihakswW0nt/O9+Nl0ooOuMSrBB0UeV0JoQP56mhjOdK35fP4Xxp5sYxPjqoQIsevG+H4BrLAFAFPlGxe5tKGQ9tcbp1UspX5MuQpCJbKQQc6AUTz9Pln/EZPLp6Qh576TL4P37ph7KGvBRa5xMY8T6lweD6vBxpuNwjDT0umCOmqtdbr3TAdyhV0rKzVMXHCMB17ENrtx/VGZ8611pU8vIzsyQtJWTKaMsLJcbvmzspCeBqlfxzgycmN+kza0Gw7YxCsFWTbdOiP8a5OC85M+DMwPWbgXlghU/j5nCz63Fqz108MM9xloZ1mhMS7Xx0tcOqVG33Gk6dOC8bNq2N6UkSa1/88v73w3Pnyn9f6BuUmoIcS0DCL35KPmvQVlkOuThB3YO78yOqjuMnz4p/1iXrK8siLqXm849GsDVuR85E13SGfKfepaPmtnoAACAASURBVADBl3eHFDJcxLtQlRiEjQXJo6VhIiyD/z7/uggrF/Qu2QOcyfWZ/iXkhtB9lYP4k60ZepMQwBzC4m+urlA9xJRn+pwwobkWoIYhgxxshVj5j2ifFr43K0wJMVdW9GsERqPYzmrBZzWEFvzM5an46fyZI7mWIOrnAEmsHPHalGIJwyhr1u69/DmB20NZ7fKtb31L/vAPHpFVq9fI9NQU5gZKFRfM86cgwZ0JyFBgCCniw1CwFMhN6/Oky4uLxqhv8ckKIK11VSWIxnArjo1dsPLpmllp6myXYsjdD79xDJyj1VLf6ZP7duUBfE7D62VKefhQDn+pqU28E7DvD3gUYIn3O6eB1a3bi2QmKUN6AynzghTLPNMyPNovl3vDE2T3FzK8HasrCamF8qPGFMt24SOrMG/DvdI6HkaLVvt3SLaLnHVnc2cGbqwZWFBZYZWhpmauJUJCnS7/vlWnfrDpGCorc3k+8cCKkRdyNWBlyIvU2WMh4gMVQ0sZ8c6V+zQayNGboiucKGtl8mb3HMxtIL7vyPHTMokn5x3bNkblIR0fOS1bMjZE3GvNx1OJyyl58ne1ifIMqhT/7w5wSAAaaC1/FmsogYTRf4QqFIZd01flKVRHaFcPsZSqltAa34oE+nFURghaYC8i30ZriYNkWOb60L/lV6iAMBiRlQ7Kc7+J1gz/zarKR/Ax3WswquN7FfEULZIu7IOVFatjkvjLSg9TotneMSt99DywGvIIpMxfAefGGM7IttOrAGKsCkUjt74L594BMEdQQX7Mu1C0q0A8RF3dOblwoUHe+973qsMQsBCoJCenwEHZC/7U/Cqift2TFuJuMZTwcF8CwJrLVhuIYYyb4InimpoAEE+T9q526Wxtk+o11fLUkT7Ztz1LcuHD0oocKbrFcvDB5dSlIRlBgjNjKPZtwgcZvnd1JZBVGR9KYbmo3nWNYCLT8+XfWkJeKDqccgPeRvC2Ljsos1Oj8mZzmPhj98YOb0fAkpmeh1xCtzIWdOF/NxfOShFN4VChamnoiS9Ndki2i5x1Z3NnBm6cGZgHVnhaQ6MBef5Er6wq9MkGqAesWhjX+vTZBrprTchRlSNWG8iO9Nju+bJ1wjYYfSmqq7CaLWHwXO/Bt3MGtaSLGGMo/2eErfMX8bbIphqs7FkHsjBLAhi1AJ7e4dGY0mWje63Vcdn+qRvPUBURZuEgAUHG0TZhXg6rFlw4rNosH0SODhU87HIM489XYSYXL/GYqiFWV+geSydZ/puDiz3N11ipIWGXKvG3PwML/7tCrRezMRzbMnfC64TeKLGOSS4MZdHrfzG/xWOcB4IV2uKz9bX9ibnt4rn3EjB9FsCKCiK2i9i1uY1ALjMI87iQDPiJJ56Q5557TiUc19TUSH19PYID0YppaJDvfPuf5KWXD6rX+bPW1lb59Kc/pXJ6BgYGZfP9H5QpVFdoRPevCFmMJd9+CKApOeiXM8/8RKqqKuXuu+9RgMmdnChvNM7g99yN7B34pwA437yiKCLr5+9DPXyJmhBiWZyfKavh20PJMofm1bD1moxWzURidsQLxZgVpStaBLF0/01LnJTmvr74NvkWN+OKLLRMJU1y81ySnpgm3aOj0j7oDXmrQNEVN/+HJFvHdn8pXy/Oe5wZuO4z4Boc6A6aSatc+F4+0S5F6RPwYCiR7r5+WVGGgEOT/PVanb0ZrMSqViwnWFGVlY5OKSjIk9KS2BwZ47UbCbfkjRh9V5ailFrKNfE9h8/3wT8j5PnCfw/0D8iZ2gty793oP0QZ8Qi26Vn5UNogogAA5SIWBFYLKP8dRAsInmEx2yz0U2Hl5SQARawMH60aov08/VT+GdUVhhwSoIzhGH+MlhMt+8kxYZWGQGgU6w7xoFU688sANMqczVRxMU6BttdnFajoX60nR5Ni2e6hEIacmp2/Cm3LBZmcGityazwZ8ydrggrIEaycPn1avvzlL6t9+ibGpaurS5597nkFUAhi9OushvzVX/6V+vnDDz8kW27er3hAG8IZS3TztVJUMd2aoI1eNx+tHJX/+if/Vb773e/K6FCvSl1uGs6RPVsywONxq/Yhc4U4jO7IbAsdaU6QlIQgQEu67FibAV+aoJxqGEd2V7ZUlmRL+4xH9v86QRF/Y2YYoUqVlojJRLtrdHxQgZYSXJOR4zIIl+q8jIzIz5j6nARQ1NcPnhdc+TZUeiQdhN/6/qHFJT47lZVr9ZXt7NeZgWs+A5ZghUc9WteH5N4WWVlSJvkowbaArLkZFvdvxaAaqMfVj6e8kB+KHYLtcpwXnyQHQJKlnDm11GW7umIkHZrPdSlgZanXYjw2wcosfDQOvPYGCNMbonJW4oGVLLQkesBfYAuHpFRWLKjsKUFHIl6bhUCAEmCCj3iqIeb4MOmYpm+u7yycAbaACFjoz0Lnd4IlJiEzifgukw09wQqrM7Gs+HmEb6Bq8g6Ar6qfWc+4JtgOAzC9DCIrQRLnge0gnTtEgq1xaL6MWflk3EbZ7YMA3NV4To4cOSKPPvqovP76IfnhD38k27dvl5YWeOSUlKAKUiVDWMz5OoHMJz/1afnK//6KfO3vvyYbNmyQm9/+fmmezJSNkFFTDs2WE83yyMelfJuVKd3iIsn2E2un5A/+8A/lxz/+sSL3nqmtk3O9WfKhO4Eqw4OGbykwptFqIN6/9FT59RudaOWMggOVIZcGEmTH+kKpqiyWLh8ky2A/k1P0vzAvdiTcbMFx+/dVz8CQbxaE5IQIx+WdK4MAMyFgeKQ3xCwmt2ll2rQkTI9JXWMf4jJAGp/wI3oicXEmdA5YWepXi/M+Zwau+wwsaAPpM3r1zSuyqtStcnRocnb67AVZU1kB/45OycvPk4qy+JWHpVQI9PGNvBVWK962M29ZSKh2Z/zCG22y4RbrvJRY+6Dnym143NVtIDtgxaheWsqc6fdYVaAOnjguOamZsgUxClYjPlgpVpb6P0PWzTvBubgTKiBWVhANE7fNQukvVTJ2wcpdAELbwG+wAiuscjB/hzwTynWh0laS5M+A3Gp2sf3O/vhW/gqsYAGnYogKo1g+L6wU+NEG4jWzsvOe50X+DuCKnB0zCLMrY2Y7q8ozKU21J+SWW26RL33pS/KhD31ANm7cLF/96lfVR2UFVgg09Pj2t78t7/7QH0jvdKoiCZP3kwOAQnXTQYCBTx6cs/mnfHljZkD+6I8ejYCVHih3Xqkblvfvq1CtHw6jMk37DD17vFcqYfNbVZSENpQfnJpC8aLt8wMQXjXhejGBkUzffgJScMrSGQD5rufAaQL3h3NHT51oPKNHVk1JThAuuaMD0jvhw33tngMrJNCGup/RhwNW7H79Ods5M3DDzYAlWGE7pB1prJs34Js8PPoGh9VTXtXKcjl94YLs3oLavGEsZZGNNhsjeII601YXIdlSErwCj4lvpaW9FVgxS6KtgMgZMC4n4etOC3Kzl4od4BLrDok2x/z5ZazgZ3Fss2rqtcPHYbPult078ShvGv7ZgBwfOiP78ubIzOZtsnKLFRjgAsjxRRBXkemo5Lm0oNeSYGN4IbfTbRYqgRgO+EO4zMbalgsYxbj7AYaswAr3yTBCAge2pBCArUi4bGGS4Ps0yLwacFBWTHFwPCt/Kn3YpmoDH4flCCufF147QQ0N6MidoeyZLSYutGxV7XtyfjYRKy4c8eTE3G43eDll4pWq4hxVWfmHf/i6VFaGpPMEKuSXDA0Ny0c+8hFVWfnCn3xRcVtYeeFg9eULX/iMjAUSpGkmV06gqkIiM9tnNL3Tg5Wc/4EipXtmXD7/hT9RbSAtm37ycLuUFYUSyK0k//zdG4dpzU01mdKI74CVaNmkZxbJ39clR/hAOjCSx+dnY+faeW5fOg4Sdhi48JztVGU+XxOQC1calbcRRyT12Q4fxQEr5l9v59/ODPzOzMACsMKFr6m5NarfyInT52X9mqpF8VcWC2QOtR+TbTmbIse4iFWi2zsh+zfj291iLLfBWheAWk9vv2zfCoakYRjBRjTgwVbM7nXZcPREfk5sh3DbN0m0+TOqiljR2YUFpSBtLqOIIYWtp0dkKuCSd9w938GWB2/39YAsOxYzxNAMVihZ5vm04EmYYCFaeCH3zzbLZ/G0PIBsnotYRNm24TBLe7UtP6sCdLtN+O7CqeGCyGMTKEHAogadZEkwZVWB6iM+nbOFwJRkkn5/FId4+nnskxWT76G1Q/DDqgmHecEnyZYtsFfR/tqByg9bVfxDG/+/hUrISG5dDFihQug2dGC25MxEEpJt3xSmDVvHXPIttNusKkSfxm1cmRHydtGDnBUOhhie6kib1wrS22gXXaqF6P3SArVQotsjPpi03WUwaWPr68UHQxwmAha7YIXbfR08egW2cX+8F1WVdz0bPZhScYiQLJ0X7IUMOnQTOGBlqXeM8z5nBn63ZiBqGyjaZRCspIbzTK4Vh4UtoO1Fc2DlyIVhSYTGlE9/0cZijODifUSsLA10DsvqTYtXBLFltXczpKCoZkyBM0L/FMqTl6qqilVNMYIhHvedjAg2DFZOnjxxQVKnCixt1Hsm+mQoOBIVrCQkJkkK5KLnvC75abgNxEV9MzgSTF6OFV7IigR5Eh8Cz4OLeTT58BC4JwQc9D25DYCAC96an8//hIztgcdBJKWcmcoSLvas1qxFq8kLcIJcyVCbiuRctBmY7RMtZVlb+XMf5K2QoGolX9btJ+6Pr/PfJPy+HwvrVswDc4L+xRAXEIt4q6+K+9AVBRJff79qTCb94+J2p8PsDUWehESZDmfttHYOyomGPtmIgsuGVeirhQe9V7x+vzKR21BSKoVQygxPJUob3IWPhrkeN+XPSrlnVqYmxjBX45Ll8UhColsCgfEIkG7tGpOjjV7VCjKP59H/27sxC6GVkEiPTqANliCZmdlyYLAArUGX+gw4WFUjN4n5R00AjPfFITbra1dVKwBBkoS1oV48oPMNZAA9utonl3u6wVvxzbnlOpWVeF9rzuvODPxOz4BtsKL713qBPAMlwbYw4ZaeDGmZGVclvTXOolkN9PjBK/I+iy/TazXzgYFpuXiiOeK1Yq6i6H8TIJF8aAQi/Nlv8OjPdowGKbEqI9Hca+O1jMz7ZGXlfqbvmQbbQD2zJZbzR4+VytRyeFVYG3950nOkxe9W2TsMIiSnhNWPH6P9E0sSTCLsx19Fls69IaLkw+B4WA3tm0IODKsa/GOuqhgJq2MANDoIUVd0dqLSwUoKt2Nyslo8QcJlFYSRUswIIgCgYdsMXjda+WtwwvMgd+VeyKF1+4T747EItrh/8m6YYaRf53u+CNBCM7t+Q1wA1UwkkMZLg+YcfQjxAX+5M7T4+idGlRxY5wJpgiuTjTmGvW2SsaJU3LiYiuxM2NqHDNBS8O9qJCpTUkyFTg9KRRmQNBcgYXl0ekqePXpFJvxTkpWWssAFmvfYeGBanjvSIx+4az5Y+c2x3nkut3V9XnWsTRWV4p3JsKyqFaC6RSm4nXBKXjuVXuTu0HTvpY5QPlM8sPLPtwflkeoJae/vVSnPkcqKHemy0wa6Vl+Zzn6dGbjmM2AbrJjPhIodHyzj83KzZdCLqHg85ZnbJks5e2aR1Hc3yu41c8nIr53rE48bvIsYlZWlHCvae8xgxWo7WpR7UubyUozbsG118tIoKivTy54aHe2coymmCFZm1k/JXQVzvjV6H/Hca9Mz8+XEYJKUYeGm+RlD88hd2f/r2KX6F94RIr8SSNwJpQ7bM1ZDS4NrUBkhD4RP6N83JSjTNp/tARIyWSmJlmr8eQAHhvKRf0JgwvNku4mgg74sNG7TVv5mToc+j160q8h9IUipAMihQy8ziciJ2YIqCgffy1ZLRPoMIMNrJUDScQEESQxB/E1rdOIuZdisyLz2UFDWp40hL2hMea+M4b46cBqlIQwuxH6AiffdUSq1SM9et2G9NAyGXiNw0As1iaZlmWnSP+6XdhgMlsMnKG/CLU8f7pCd1fjvjdkAJKG2CROW3ehf5aWGepSD/qAEWJ2phrU+pMG04efwA/m9E+YofDihQqhhwAuSbQEqbSXyg4uJkUoZ5/fDAHR0F2aFi/cIP4PvAtxGIy3z2gnmdPuPnz3vr0IAHTttoFUpw9I15JUWqPYWNRywsqjpcjZ2ZuBGmgHbYMWqOkDSbe9An6wsLZWOzh6VQ+NGmdmOUijaJBAEjbjGZcuK+TJpKl0eBkmBXhDGsZztH+N+mc4czcVWKydYVdE2+VaVkE70JV6r9crqFWnXHGhZgRVKsV85CnvW1aNyXwkkMqZBJdDe3B1Y5MOe9KbX6bHSF0hSDrIXsEb+L9js/wTtoHgyZBJSKfNlad+YlGz1mbNVRMkyKzWsbpCTQgM1FIqURT8XQbZy6HUSTQ7M1gsN3qI5ybI68l2AoGgutTyvr6Md8Qnsww+QwxRmXme8Ntc/4j30MWHrCphCsNYrki5hwMNVIUDTjH0hgUENc1VHSZg3T0vKlFf+Axtp8HFrTa7k5ySpe4uf6/qCMbRikqRi5Qo52zOgtstF5SQZoKN33KeAi1LGoNIg4y4Zn0xRYGNbjUcSm/xSuC1P2ifbpSQJwaDtEyDMBmQ6mCQDMKsZmZhU/ikcOVkeKYYUfHtJgSLbMgoiDYGKHMOw42dGzzcveuYRa42VLuIc5BkKKyzcI+XlR8IVLTr+8vPUII0ZSWzF6XwmN36t+SzCzzqWwd1n1vmkpbsF156gsrUWNRywsqjpcjZ2ZuBGmgHbYCXWSbMa0tAIT5YVJdLZ1XNVFRYu+sdbT8kt1bvmHZIL/0mw8My8jKXyQeKRflmR2H8bVmfT0KRW39Q0nmR9UpDuUW0gDZrMMmQfyvKHkfTsRcLffrBHtWHbcpFv9elZgZXA5KS8duiYrNxTilZO9oJ2z8DUkJwdrrOsunC/qWgDuZLcip9CD43694cUQJ8zeYuY54g8hEehlCZAMPuQmLfVhFQqQyhN9mPRJyeG7RW2fSjHZZtlAj+na625SmPX10S3XYwqGeO58Dw+CLBEvxIulvHaXGxj/E9ED3wU0lvKqP8EZNH9IMvqCgNTnwm8SlFlaULFiMDNaHTHxfqTNTNSljwhLxxvl0L02jZVZCoJMe8htoM4vv9iu5QmIPPpnp3q3+f7htQiTYBSlObBHE0hUHJaZlEdgYM+Pi8AO5i0laHEkZHukiDCD3NqMgDCAtIT6JNKD/pPhtEBhFWQniAH2s7JbdWbVSuKg8dn9VBXL8zpx/GM72geyEpJKoMusT86AB8It3rMoI2gj5UwkmwpXX7GoOxS54J9cL4eWYMMIH+fDIyEqkv83VeDPnahJILow8kGijNBzsvODNzYM7AsYMV4ieSvELDk5mWjdZMqbR3dsnm9/XDAYx1nJG82T9ZULCT8LdUcbrHVl0swwGtpuSJ37r9lQSXHDHJ0RYUpylqJY1Vl4Rf/q6eGJD09Ud7Gx8xlHlZzw8rXqYZa2b6rRrxTw5ZE2jOj5yUnKVvKwV0xAygSbNPQCuJCy0rDX2K9ZIXFjjMs7fLP4n3xWkZmsuWHABhoUc8nbS7yJ1ipwGq3C1PGBU+3YfT02fU1IRDSJFnz1GvCKxdV8mY2IDUaRqmWQ2/LFg8rQisBpv7qzVDVxmoB1+TgFFwPq0U8xt6iIEzOZrC++uRUY48M9k/Ivh1gF5tGwDclv2CegUzKnRsylHWALzvH0P5JkaqcEH9ltm9MvJNZUgqQwPRkzXkhGCnOg3EbKhGNE62yJi0kjTaPc6MXZcjLZOUk8JLcqp1kHBvKyuSZ3gIY7blUa82OzJjVLgZd/tEBAE2cl5XaSodFjiEYiiGVNIWjM7HRFI4ZQMXMAILjrQ51jHBV7IIQtOmCkwiMLFxcDMYy/5o6u3NmwJmBJc7AksGKcdG2qlJc6aT8t0+KiwpVBklR4fwF2qoiwkX+jZYTcnP5dqh/klQPXy+grV2jUt8VsCSR8tqp4MnJtVYLxQMr+nV9HUeePSuVO0oilvvGRGcrQqx6wkO2is724X5YeTErgHicEw2jkGH7ZSv6GutIbliGoXOBzARbfgbNkKHvuWWXHBs6YemnQpJtUXKBrHCXqQWt/mIT5j5RVlVXqrnPzClCZcMlDfiypyPtBIDE91AxiVWqpxkczduYRGyXaMqKB1tCDDUkSPkXyI6t2jC0uGfFggCKHBc6tfI4X0DKc6yhJbJWBE62Y1gJICjigkrlk9k3xrhv7ZFSg5A+Vo/+4liIGxNtAedr9Glha2xXAXKBECjoD/jEBa+QH7/ULndvK5QSEGvMYLEB2vCGli4JulJlBNd454YUGWYOD+4tLtYEKjmpKXK6vVcyAsjoycgRb3Bc1ufnzmX4tPjFU5kq4zMAM6ikmSsr+t6/OAAfJVRnOFixSULlxsgJMYIVuwDxeXCXmB/1b6jGxbpfvrhxCgqlERCgZ2UC1UCz3T5/Rlt+ZgDxegn89Qj2AYBQrx7vV4lqoTKUaOIZxy3D76OzC2cGnBlY/hlYMlgxn4peoEne49DcktMgBtZsXL/AfdYqzZlmcCNT4zKGxyqdRaSBAtUu1ZAaWC3w9EVpxxNkdm6eLQBALoeZ+8Jz1mCFBNu65gbZcRNqz1EG9+HCtWpAxS9QfpFG82Lhvr3gCnCQi3Dq3CBs7GcXmLgt5SMeQ8mBraa37SiYt+Cdu9Aogwh6YzvriPdN8FNCrTWeYzMqRzO4hrasdsVn8fsmpQf8o4kxH2Sz07IOIZbulBTJyC6UtvEEJRMmD4HlehIoo5XqH8Siz2oDtyHJlNdtlPby+LqsrzkLWhL8+rtDi9u30HaKF0B4APb3zBKiQy6rPXeAyBtrkEdDqTFbSbpqsho8GP5cGdHhzUx9Po+nez7hkyzKYa7k8GcEPr8PShU5GDxPEklVJo4NnxASajeAUDsZCLm2UR58/y5rNdbj4Gm5ZUweun2NdI9NSF9Pn/hSPZHKShFakBNoA0339sj6VVXiwufFKstNZYWR37cxgJWMqlTp8fVLcCZN+aUYB71URrEPIzBhiyktOWkeKDC2gb4c7o7GU+4Q1ClHYhwwmoT80fUzMjneDXIvyk42Bh8AIu0fu1UVbod2mKyGRt4Zzgw4M/A7OQPLBlaiXT1bKl1dvaqyMgZfBFr26woIF83LvmbwBNySGnQrz49OGJVxJPUnyvbyzZKMMDcu7nTSTIHXyjYyLQ2DvIzmlnZknKTJA7sK46Ydc1G+grC4tasWlsO1PJu776sHzwRqA1ruWwEr4zlooKJ/Fo8Po7fjUzUlpXo8zBAUG8MqoZltoPt350cWKfKITp2pkxRwD/bu3i5GW/1zkJ1Xgqw57J+Qc4PnpXy6TNwgaDIkLxdP6/UNTbJ29UoFVtKzCuSb9YlKkspcIPqiABcpbxQr11f6pRBwaGnqT+4JqYK6oLRhbs0UWjnbuDaHyZZG+TBN3xiW+I44xmC6dUQQRM+TRwAcWO2hZNZqEBy9/K6QKqiNRnZYF6nyZmWkI6weouqZqdIsdrHdRIM1tm50gKI+T9224G3IzCAqjOjv4sExmJkUj6ND6a2WKvP+f/pov5IUW90zDBA81eFSHigEK42DKCVhUO0zFAiEFm0Azmx4tGzcsE4B1WMdvREpM7clWEnOSpJuD4DPTN4CsMJtaPZmbvuY59GNig4Jtv/c4FFVJA47YIXbKcM3VJbIX2ErjIOtsLLUaRkY7rUNVPg+VpMWqwJi9YXDaQHZ+HJxNnFm4AadgUWDlXgtFavr1H4krLq81HRQHlh3p/RO9isexWpPtUzLFDwi4AWRhEfy8KCs1tPukVt37VZfwgQrHJQvG8HD8XNXpHUoWUpyU+X2TVh9bAxWFfr7BxEaBzBkUhcZ336mth5uvask1TP/iczKMXcp82KMEWDlaAsMPeJFCrCic76uYR6JmUm5b54fn+ejcfBErfggUbn7lm2qvUOwsj1lE0iYHQo46rbcc/WnxDVRgbbErGyAKQkrV/TQ2bhutQI6bpjCfa8hUb4Mgu1h2NOzVXIFCzwXZi8Wa5qBcdDNNhfTREdWLU3VXiWPgIS6Fh8N82PoZvuPqESQA8PWj66y0FCM0mH6p8Rr6dBRlkRM2t/ztiAv4l6oWO55er7NvP4sdQgir+HTyBIiJqQni1IInZurtBgN32in/3W8xr+N5FzuixLqR17BOaCtw9YOfVh4j9IxdzFghW2eLkhm7mTJx2K8dviYuDYEpRq/I+WeIlRN+hVA2V6CJGwAadUO6euTPds2qt8JkmIJVrYW5wuZGby3h+rHZArX4AY2750ckEJXqeKzkEjLhwDeG6yu1PahnBRnsLqSkFool0ZTJBvAzypxWu/CaHxHUMl5+wwKlVlJMzKMh5b+HkR6BLyqtRMZ+j+jtGpYuSxIS42AtnjnG3ndUQHZnipnQ2cGbtQZWDRYWcqFGFOJazsuYpHplDV51bKmwJrsx2MQzJxsOaeADYeV1woJpC+fGZF9W4viLvLm82bFh5WEQhCBo43ac/VSmFgsJbDY1FUXZpJo3goXDg/K5cafLWV++B6qnWpbR6NycrgNr7cD0u6atWvmASjdBtKcFfJ3ai+DAYoxkVCqgEha8ohQ6VmUXyg9KI9QsupxI5gOgOae7YVq/nRUQBIs+GfgvluxEgZgwQzp9ifInfBW+QJygRgcyKdjXVmpBbhg548KHi1NNZJNeQ4EIGwj7QHplrwXmn89BcUHt0cxTNiOoTEc20xs6cSSRhMAPYZqDV1PGWhIgMR986mdAOojNBsLL3rGdhO9UGjJzzBCVolosR+r1cSAPfqs/D5AyfdwC5JQi8JeRG5rrAj9GeblJK6RlZh4PiGvAfBtzgqIb3xIaLz2NpSdtPzdeO+wMnbufIPcsmen/AKmiNngkYxAYhQMTkkB3GozCkK8DVdP+WlU0QAAIABJREFUD3KfcALhQbBCgi0N4mgUFxicloBvVoL4fK5Mt0iBqzxSXSFIUUZy4+PzWj6x7mEClvysQgkmpMjXAOZicVFIsGW7bgsqa2vxGQ+N9koDqppqkEOSjQ+Df/Tgz/RYLn6JQ6xd6leS8z5nBm6oGXhLwIr5igkUuOCzDM52jI6hN39ps7qyRWqkoCBfnjk+sMCBk1yVY3hqevi2+XJMOzPMdlBjc4swMsBKvaMJwPRbqb6pSjLyQ1JSo5MvQRgTqem3ov+2WnjsnA+3sUpNNr6X7ZsOfx7cTIfAz8mRKQQmekcDqpVE8MHB//aDKDk5Df+MpBSpKQ0qu3TvqBvOowGpKQvxelihOT1RK1mJmUj/rYZRWIKSzD6PeWY7qR7Vm1033SSPt2eg/RPKneHC9Iu3hQzSaNLGygq9UTh+gMVfm60ZVTFW9vgsJBB0UC1EXgv5LXUAK++uCrVpCIys1DhaWUM+pXKkBbrRWT0MGMwEcGH+kA4kJPkWEU0KLBGo0KeFbRu2JO5DFSaW4ofGdgUANV+vhboGVSG+pwFASleN9Oei20JVWIwh3lFVo1gLOEFQehLA48ywPPFK24JMHl2hI9eruKhAkbwPDh6VrZ4dUAOhhQnzuHFvEtpps1KEapIL98LuzXOeRAQrZWgTlWeFSl5jfdMwegPQTQpI13SzlKJCU+IuUM61XtwnTC+OKGvi3KjkiyRDIUby7aqiEhmeTZfv1CdYmr+9HxUnSs8JZGuyg2j39MAiP9TijYxhfBhGsKJfIGaJQ4S1TaxlVaUSN4ZDrLX7NeRs58zADTkD1wWsECj04UuWaqEtG9cqboTVYBDfSJNPfC5UN3LTFpBn+fT5zPHBBVbhdmf61InzikTLRU/n+ES+LwGkCKi6QdDoa+uXDfeujlRUzNvof+uFxmjHHw+8kHOjr59g5VaUDMytIF11GYGvSw6cR/dim8yMdHXeY3jazoYFqK6KZLqnVavHCyl1qgAMrq6OqpLSPBajeokVrASYxK3On5S8/CJ52lskd5S6sKc5V1JWWD6GRTeVIgxgOFY42FLhQs6hVTFW9vh0lWVlg/4pXMhYkaBUlaCFREwGC34zDIyMn2M8Xw9m9TCr5ht4L8+LA3xj1SIqwfG0oRxJn2xHxWvXsNX0UFUIlLFywwyfD6NqY+XTwm2ZoLw6K6iUSt++4LJcwJlBROM6tpb+GK7CEwO9Upy7cBUNqbhaQIwOpWEfg2KrJm0NbPNxP4K7siIzU87AcGZiEn4rYAXfvqtEtYC00yx5HRqs8GfjuMfIcSEoCSaNSror13YlRX8Ga/KyVAvmZFd/BNywypKVAePAKbfKI2JljCnb2bg+zjvvjRWpU9K/SF5KzN9fAhz8CXpAbrcjQ3ZaQHa/Dp3tnBm4oWfguoAVPSN8eoxn0X+0rk8uQrL84bvnfEC4wA8Pj0pDaycC1nKWDFbYLunzeiUbuUYcWRmZMjI2qvgcrDycQRtoGkqJSfT3qyHlHRocjLSFrD5VOwZ19KHh4DGOnzwrPiiEMt1psqamSrqR9FzX44lUkHgOb9QjsG40KDvRMfP7fTIBwLJtC/S9pkHOyz3b8+QCqy8p3ZI+ki+5SGCOVjl6pf912ZWzVfGEjOnN3C1DEdfBdTcLwMdTugZ8iFCpvo8CFiAKVifIVSHBlA6lbOdswmLOxUq1WwAO2DaJZY//hygG0PGUbQLyTcrxERAI0PyNfygf1nbtuvXzLNxNY7VumKIMcY08hCwiVjxeAamWfBJKobU3jF2wQkfbj6Fq9O8toRYXs2soUbYaBCsEMy+gcvOlHUG0uVzSimoRqzycEwIZTKci7rJ18iNls4/3pI/B6n6+nwlTkHtxH9yyZ1eET8XKyrasTZD3JqvwwmK0hK6MjikJ88bCXBUyqId2tN1ZGnKhjXBbwhtQ6cNht5rC7dlW8iE6Yl4WT3h/eQAwmWkZkgUifAb+pICIO4sbYhJclH78jrYPDc7npdj9OozWvonDa5m3e6cFZHe2ne2cGbjhZ+C6ghU+QeoFuGZ9SCprHFxEXzo9CFmtH/bhQQVK2ELi8KMEXQ+Jyb07SiWHK9MSBwHLJALfaF4XJNkPj/saQGzYtBYVl5Cjpw/nQDBz4fwluJKWKR6LnWFUeRB8NFy8LPn48r8ETklpaZFqg7FCRMLvGP6u60uXqmKY6Q34ZRanUwp+Q83KXOV/QsBUCit0o9eLllC/XgcQFBiW6tIsOTZxXIqGVsr6yrIF/jY8Z87ry72HQpJlnBP/GGXXNLg7cm5E1uZBZbJ1l1waS1Kggu0NynbXg+bzM6YUW5BTaW1PTkoAC3M0e3yeAwmXf4oKDdU/rLSwyqIJr0oGjLYLybxnwfuEWzw4NwhSjJNJ9FuE4hEUVPw0tP8/ACCieuk4AIyupLBCQ9nx3ZA6x2oD0UROK34K0EpiNeYV0C0+8Nv5nzr5NjwuMcCvW0I2++SuIBtQEZF1HtGz4OiQkKvVRRvQWvrk+kmZGEX/KzyOn6xVAGXLlo3zJOgEK7fk7JZLA0M4TqKSK9MGf2V2CGRrC369HwIMkmzNP7dzvxq30fsZRcuI2UDm1+jHUpWbqUi9/O95iiItK8abbFdBzCe42CqK+f2Ot8piP3Jne2cGbtgZuK5ghQttHRbvNMhmC3NzLdsVXEifeqMTYMWlMkx2rqW3hFsutg/J228qiylVNhJ7rT4BLsp+ABRdMtfGcjwvL9pUZiM77oPbnHz2vOx+CAl7GKl4mhyH22c0QzrjcQk4qirKI+RYrZJKxUpIAHKhvlESM0vlENimt6NUoT1l3jh2Uvm5JGGBcmMxW7t6lWqjjY8hMwb/nkblpwI+Gy8d75as9Ujn7coCqTYoJSjdmyXamnPzuveY3JobajOMBkIeMRx6zl4965XUQKfcf89+uTDulldQWSBYseNc+rmNIe7J/TF4IQwo/AQKRGwdIaBazFUTbaRGkza2eP4DGDVeJpHO6vkqzpOAhwGMzPr5BYCVBivc7yFUXAiMYnFLCCpaADbuR9Xnq+CtsBVEszsSgFm54SDw+Syuldb6r4fDE6k0YtXpKzgHVobMQyuTmpDB97HqgDz/wgvi8XgAhn0AryVShD80UdTtQ7Z9Lk3Wyo6MnQCyoeRjVvD050XgGfEdifY1Y6MaYQxG1NUUclo4zLJmvr6rrAj5QrOK60RDudUgqr9xJRyCZAU6YOm/JN4Iz52nEc/0zXxMFqzglyQrl/4gc8N+azsn5szAf8IZWDJY0S0Pu54iseaWKpfWtnbZtrlmgZSYXIzclBE4WOJJt9gt9T0uubk6C3/7I6mwVgRZvfBy8c10p8Bgdr4RHL0lSC7UT4eL+ezZvsnJyVZptWOtoTC1zTdvkKAb7ptw2qwsxwpnGuTptFxplxqYrUUblFS/2Z6skm93r0O+C41BwkMTgumPwipMbna2Akja4C09u0Qau0bEX3BB7i66Xc6fvyjDI6OW+Ub8zAhWKlwb1JMxwRmdKPiZTsOJl8ZhlFU3t/XKRx/cKv2zGcjkcclTbO2gHRVP8fIqWhxsEUULMTS6vSpeSxwzNbZZOP7YRiYRJdC6/cL2TQ4w2DkUBfY/OVdJeRmVEIbtMecoVjIwi2esgOjr0NUgKolQ+FLk4mjhiWZ/Fv05sgioqzaZCDAcHeyXVJBhtQn8eYQHbikGARaOs3WtXpX388DeYmkeHokPSqLdWKwwsMQTg2iqwxCZ3sy2EttJVoMeLxXgxGi3XUqmgyCYB2CgY0f+vJjfM5X5Q8CRjUmLLtqz3qWV2mhRB3c2dmbAmYEbaQZcPb0dQSMJlIu79mh4K0+08QrkmelZ86TEF2Gk0doJTkkyklYHXHLfziJ56mTIb2UPkml15YEE1Gj+JGYeCf/dODikVA0r8MWsn1CtrtUKBJn9VLjQD/f4QMIdlKTiIBQbw5CSbl2gMGLVpLpy5TzJ8TDIGSTH8vxfOt2npMQk2I4hza/bOyH7N4PsEB5sFZHTUl1VsYDoqwiZgy7Jy0YSb16vMtabQsUo9bJH8vJyZfOGsGTHcJGsKj37Rp/sACjajAA9ApgmgMZSLEZUfRDMHTvZI3ffWiGZ2aXSN5msUnRPwNgtnhkYXWFvhRJnxxPWd5DRrp1uqCTWfhFBgNqXhURZDm15T6t6BgbGyyQiD4SmdI8egMU75c0AGnTc7cO6S/t+XUn5fxBA+ClIsFtQ3SBxWKuHjAF79AYh54Wclb+BPwuHVv7w/LA+2w48NJNyyYf5OEBVwtRCzgqPQw+U171vSFFwIyT+2RH/FLs8k8is61YMF3tUJoJe62wcAhACd7rWxqrUENDcvMLauJBE3mbc+8ZzNFvjL+r7JJo7rd1Ki+Nau6jpdjZ2ZuBGn4ElV1aWYoLGydBkTlY6aFev+RdWviePw1+iOnNEpiYDIBRmwdvBHeFzcF+Zhf0S8K5QMk6raoTV5NP9tWvcL2vz5z+qLUeFiMej1Dkpy62cb0MLDySiqIRwVKB0rpU9owAqmQAqHNke8A+KUucBLiqDzPlBlC6TMGsetY39ir/zPjid6kECbWFfUcRuX//cqPxh1eoeyHMyIMcJpf3Oov1ACfOsSpQ+f+qyDAYL5MMPrJOZxAws7C55DC0VO6ZtzPBZ8zNrXohOWiboYZWDsmUmEpOnwkGpMQeVQxwvoAVFQu7347Ru6HdCDgySF5Rr7vcBOKguYluqF5UQtoNYSdF+MTRx6waQsQrYYxWF7/smrP81WOG5MFGaEmsOhjSaU6D1PBtN0bQni36NYI7mdOMjfaoNyVYK7fCbAyE+1khgHP49bikO1kCGHLKLpY3+ooeN9o/dfRKoVKOaSO+WaIPfCcwXIhGXQ7es1D+szoWVE6JJK/lytINoEGPHh4XVlfwQUHOGMwPODPxuz8CSwcpiFndzhUL7k7D1wC9qDkU+vdSMJ/xZ2RZekAlW0qYG0MaZkq7JEtlRUyIrC+HPgqfnl7CiTU4H5F23wAMeg9Wg508Oyt7NlFgu/ELVrrPtwyH1BdsfVsPquugQS9kmK1CaZ2IOKTTu68IbbQicw7nA5r4VJm5esDxd6YXSgpUx1Z0ge+HzzopKrEFQcxwrL7en2Rvn5zLIxVZtJNr2v++O0gjPoR2VlbrhBihINkjDKUpgw2Euam1gLYGE0YSIrwurLBy5ntC8XYE7andLmzJBS8pdK7klaEMEUuROZOiw2nFHHKLr0yCnMlvna+B6WPFCCFZISL0IgPIF2OWTD0KvFfJWrEi7bwcGo7cLKyT0c7Fq3XwMYOaHeI37ohkZ20s7fxWaYQIPWvm34xh0Xs3BH4IjYNyomTXMLaKSh4GJxkoSwQpdegmCGNBnBiLGz9QIyvTPdXVme96snGtpkuaZWoDtaSiv0mVjBk4cgwotVioC+Dnvu3q0huLyUsItE1tkVhs+JuZ7kzlE60wAP9r9y6pcQXoqAK8/wneJWN7n4jdV3/o4D1Xt8WGm44API6eGwCdalWjeOTnVlZjfMc6Lzgz8Ls3AksGK3Yvklyyf0jU4iAVyyMtogL8EwQrbHq+AMJoCa/DuYYS/VXhkz8a5tsjPD3TLLeuRkeLtioAbHuvAaa/sxKOybgtpwzm+xqfYaabVAqhwgW4E3yQPuSnNaOPoSseedTkyQSkLBvdxCeTBTDfs/E0BcLGufwgyk8PHzqGllS7N3lRJxxd3MlZ+cyqynTmk7wk9ZiaHO1SeD/1VzOPJw+0RYzx60+Qmh6pGpwfrVCtIgxXj3NP1loCPuTQaPBLA6DZZ72UgB0+l3L57tXytPkVJhu8GFednd4n8fRQQooEBwQWVQA+ApPo0OBdGcEH1zL/fB5UTLoPTTLt8upv+E/xRYsmS/xhVjh9DzrwPQIHKIUqU+Td9PYDj5N/wmtFV1miRT4BQ9/6Q/wpMgpVJ2kFwQWnypqo52I9VK0hXXDRY0UCDWTe4ZVRRIFZLzAqsEDixApTlGpcXO15CjlKmeCZXqBYMB+XIVPvodgqrGWYlzoIbABUEBVKMQCDWzbVIlQyB+Xao0PTQv1PJiZppQ0O8KQWACegJ7ksyPPgd80es8ZWJG0GJFeGV4GMY559PeBh9GEMM1f7s+Kw41RU7XzPONs4M3PAzsGiwYvbksHOFVDTYWezZomHuTRCAgt4mrf5SpQCiZNk89CI+O94TSWjW29BzhBbzbA+x1aLbLB0gXXT2hwixHPnwjHfDf716hVtVY1jNIEnVBZn0MLwyZrC60/2Vf7PCQcdYAqE0d6JkpicpkiEX+jaQfX0ImxnxgrvSBXvzwJTkVYEH4PXLu24ulJzM6KXzePNHUPH0kU7YorsUp6UoJxFutSC6Yr8c9KEZwVP4vbvLpdXXDvVLQNanQyOL8UTj01I+UiF7wKExj2hZRAQ0h46claHZPHnv3eukYSID7Q5XROarHWyjJSk/CoUPgw4ffiGkljGCASbwMjyQHA7tz3IfAA15JvGqNXSUpfcKXXLJYSGQQDFJYOq6wKzN3ILheVB5pOXWxoTkDBBw9f44RwQiPMYY9qsDE40giKDpQaiBPoX9cWmNRvrVRNpfwgROp0p/DufxR3hfeRo4KR0vS9CfKcUpRfhsZ6MSWi3vjyVURubtxyArjlbRoLGcG7wu7evCPCEOWvSn4j5sRfUkCyBeuzeP4J7noAdMD/gvbAflQOUXjagb9b43WO4bq0SsrFCqrcMc4/3eRF6Pxn2xvQNnQ2cGnBm4EWZg0WCFJ82nby23jZdIHOsijS0JbqeTgivhD9LQ2is9fkTdpwTncTH0/tgWoQX/3VvSFfHUKkVZb0ui7gVoaatgZboZvuhayRDr3DQnh3/zCVIDk9OXxvCFHfpiZjWGWS2lpcmSNOWRtG4ABXjJB9PA/cCXO6scK7zlMjM+Jdnr50Ia7XzwnNcpPLoHwdeh+ofEWg5WhOqbfSDg+uWBmwvkjTPdUlmWK+48L5xgU6UoJfQEXD9wWdoudsnNNVvnpVzztVNjZ6X+eIFU7eiUfXkh+bJx/OKlRtleUyory3Pllx058rnDpMDODQKWW1HR6EX36A34iZBsuguHpcJGzQumR/NDNBhg8CATjZmObGz12FX6WFUprH6mz1K/ZiW31mqk51A8iidf1unRBBoEYuTT/NEBESqe2FYiKLMarKDQpO45VJhocrc3LGnOSAYQHu6X4fFRqG7GbZuzqWPYABl27q2o2xhAkG778EEj0RWqoCwmQyjeeRirJAu2tQBjJOuy6sSxaKKx42Ib7+NwXndm4IafgSWBlaVeFcvDtAU3K3B0kjCf0nypY9KHBObxrip1mHfvCVnLc5hJvSShvgcEgqbmVsnAEx1zVOINIwjh8WJxT+LtS79OUFLprpLkAKot6XOlbP6cVY6x9gAUQ+jjV+WIm4Q/G0OrmDg3LZB1azCmz59VoMN1MNWD/0xhWUDSiwekyJ0vKxKq5Lk3+2QGLrbZOUORIEi11gEAXfY1S4K/QBrwBa6rM9wnyc4qHwhPzo8fuiLvuaNSCnJy5ftoI3320HywwkoFCaJ0hyWn4zgUQroiwaoJX2caMc3RqB4iPYdutv/n7PxWD0HDpQ+gvQPux2cPxZ4UMzCJRWDlnvT2PC+Sfc0JwbrqQ8BixYGhBJqtnlpwo5kxRLO519A6ev9vQxwYvp8tpV+DE2v1/g9DgMVMISqG6Vyb5IK8F9XC4bF+uYyYCasF2pKHwfU5bHIbnMTnZLfVY+Mem7eJBXGVgIWDLSo64V6vwaoK/xTgd5zfHfPIxiBUx5U1O62g6/XROcd1ZmDZZuCagBUusHTiNA9WC/hTswMrWz+u5BS0V5KlJ6VHmhvKVCAfLeapoIk26AUyg9bM3g3ZisjqcaOyABt7u2PIP6nAivF89Hvtqp0C8IG4EuxAeyZfUsQzL0GXbRld7VAqHHBkMqrC5QebJ6kly1aBj78+1CjDgVR5+y2Fqo01Mj0mT746JFtXwaMle1ZONdTKbP40ODOFOL9UBA8OyfbszQrgvHi8J1KxIjBiECM/m2ePNKNt5pY7dlVICmIALkykow0ELktYzaEXeQYHknNyl4UTLLehk20R1jq62ZKf0oEqBNUzrLSwNcQ/tOjnPjoBcOLJkknafTzcUuHUaXM1Vj7M0mAjkGG7iGTeL1h4tBjbVOdCgi1hyCKdawmkgA1Um4kp0//zBKTdWBhZYSGQqQPf5WWolCJOuwBtrL7djNu1LC0oaQnTMjk1gcDAUMDkBCIiuuHBE6BLsmFoLscCzomximJOJ7Z57yx6M4uWSa4Hpoc490g1IwyeCJw4XESkWli3GKUO3qvN5xpgJcD9zyPRhl9nK4kcHg5mIlGNdLq7f45wbIN/EyH32uG4LHrSnDc4M+DMwFsxA8sOVswEWgKCaF4mzx2Bt0iyX3LSAvAIgcEZWh4XBz0yNOyTd+y1dqc1gwjKb++EH7s7xaWSgjdtXK+Akl2wcTWTzCrEQN0IXGM9Mpw4JuUePIIbhq5kaA7JYo9FoNLQiGTo9Wsj/ixsA5HESJBFFdC7biuKzC9Bx8mL3kjoI+XgXV29SklF3g/5LKmQfxPUPHvQG+ECGefqxy9elgfQ0ymEv4cLlZbJ5Fz5u9ok1S4xmrnRVfYwWkDmQECrxOW/hhiJ6hwCFyqMWKch+CEHhanM37sjpMqJ1ZKhAdu9z4S4JAQMHwAYojLISo2jgczHX4W/CgjBtOyP5n6rnXI/Ho5bYptK82LM5Nt94MhAYQ6juSAqSbO4/gRhAvQ9K4KqBZbkgvwbC3tX/4i01/dKAL4782+I8L+MxTXd8mD1RHOn7apdFntDxdleASc7lRueq6JhEbAY1D38UTznWFOLR2cV8a0kE2eCD6N9n/j70wRuzCoQ4vUDhQrvxHdKxICOlvzMQoglT2bwIXhotgi5yzynzu6cGXBmYHlmYNnBinmx7h6DjThMp6x4Ilzsnz/ZKyPgvK7NQh8/EWxLDBJTP3RXmWXFw3zZZ5pHIWEOyu61WdLV3StJKbDux0J7NVwau1PLRObsnHRpy7oiqz3VlufLVlBBSr7kJ6MnYBjDDSEvCvfKlHlGcXoTuvoO4UnczMXR7aHWrlE5jUf9d95arhKjdUtLt8am8IV+7OQZ8cDptqnPs4CkTJBHDs82lhEwCFio3jj85qA8vC8kB+eiwepK51SafKceXixYKLSDLQ3YzGBlgTMtqifgJcupcNViDzjB4DSrigXVO1r9E68lQ0IsqyUEETRuY1YPnWkJVKK1YNAlU9lCNXjqhwXNPAdb8+fLfR/A9bD6Y+SgGC3/GUZIR9sh/5RMoZUzDdeZNFQDqRSbhetvFwzROuAYrIda+Ilk9CIaVuzw9QWAwCJwT70fAHxRHiR2b9xrvZ0ZHBirRDy2hfeJrrKkA6wwWsLq+0I/CPHviLW/Ha+WeADqWs+Hs39nBpwZuOoZWHawEq0FZD5TLo5XwMWYRFDguXa3Urtw1OQOSutEkfweAmOi2egb98VKw5v1o3LH1lzp6x1QuSpWrSCeV0KYKBtv1uJlCun3E6ww0FBzU6LtN9rrBGuBtlCbgARcVlJo1z86ihiAgtyYLa3HXrki90C3y/aPniee9+OvdqmE6oH+AZVKvXv7Rnn8lRb52L2r1Xa0Rh9GBYZBhZvXpkbs9ltg5LUST7DPv9ospeWFUlHKJ9wkVbUhYPElZMgUaiKshFABQ5ItcY6xDaSdaWMlLv8EzrLM7DG3j8zKIfqlwF5GVSzIeekF4MClSTsWnlwAlU+AMwOHdwVEEBKtPFOoNsoDkGHyM43mKgAUtuBnmXg/+TKxKjdMWE7Fdt+BCZwVAGLlJT9xUjpbeqQ1APSFbVndYqAg2xRxfVBiKXiitTJstDii3sthgGDLdyXeLwReD8JB2pUNlGCPcmVjj9abcE7Z7smFUaJVe5bvIul3nioonjrKSV9e8ufhvNGZgRtlBpYdrNi5MFYNLl9uVsF8qbDYv9yP1sTEJBKD/dI14JZtq/IiVvp29scqwepyjxSnz1pWI/Q+9JOZWYVk5xjmbYxAKh5Y6Z1E/ktCqjL7shoMR+zzhlJtS4oKLL1U9Pt43C707I9cDijOieab8HVWQlhZeefeQpny++V0fZPkVVZIS22LJOWUK58X7aPS3haUmzamK0BCe3cSn5863Kuk4vu2FimPGWNLLyHFA+5LlnwTfihsqWwFCHgePJJ/MHiukNQKRbcyhIuWuKwN4aw4JMZKhpYlN2KhYZIxsh0VmZeVlWTgWlZoKsPTyURmeq30+4PyW/BIfDMuQZwOCMcAMuCb0E+FrrPR5NY0gKN8miGEbFd5gR+ZL8TB/ZSnonI1OSp1nR0LOCdLuXfmvSeWtFbTWxYDEEg47ccFEO2xgsFsHQ67jq/RtiNwWu5QwBgcF1ZaSOzVCiD+mxEZ8/gzNiff4azYnChnM2cGbuAZWDawEoubwtwfP6oFLWO5eJLHY++UTxmcXWjsxJNxtmyvQursaJ8kpmXJBTwqP7R7oa+KlhBzLs0lYr72PGTMG1amy8xol2yomcvCicVd0QnEdqTM2gFXP+0tBqzE4q709g0I/9BGf6zFLzMB5AUZZM5WgZE0gdtdU6gARQAcCXdKSqS6QuBGozcCoHoEI07n58vElS54X2Sp6oo2gHv6aL/cAVtYv0xKPkiMP0fZYntlKlpGs+r95jGBHlBxQYmcBGC4M0yUvfzBELlVVyOY88PqBtsv0cIOY8mNjcfkdlxvd6H9gvgieQLkWnJedGXlIYAPL5KlPYmz8CqZFJ9/GIBlRtIwFwq4AQjPAiB2+pNReYELMG6pTBBmmtDqOQquDQeBD/2TYTAsG7JmJG8WhFh41iR7kJGTwNbaLBZLa2Lson6n4y30hsoAc3qGAgjIRPXL9tAclxEgNk6aGXCwDdINALNIrXxgAAAIaElEQVQ6NDdRRzTwcC05H/rcbbjY2p4P84ZXU6Fa8kGdNzoz4MzAcs7AsoEVq/aPTlNeuaJEPFAVnGwYRGAa+BFQo/AJnq0fJij3dDXILXt2Kroe2xgfuyfEXVns0AnN+3etsU2wtdNq0udh3JacEw0q4lVW+H5uU+ouVtUVAh9yShrh1puJxF2mNOsqhq8Lyc2dI0rmnJibgJK3T8qxjQaDNM57o7ZPeavk5YbIiPS84SCQ0mCFLaWmtg4ZzQilAnbCH4bZStpgj6Zw1cWwUIf5SW3HRWluTpCHbl8TseC3uuas3GJhpYMkVFrWk/TKtdGLxZ7ZO/RbYXjgz9Eqiubsagwx1Aoj8+es1TwjWF/Jc5lFBMOvWkJtwj2FszBVQxaUBGTE54uqsuG2blSNSnJyIgAmze2WlGSPTAaTkAnkQjssCAfZWclDe2d0DO1H+PVckzYH+SrpyXEdWnnO6/NzF+9noh1sY6ld7C7YFpUe226xi/2FNW5vbOWwOmQkzJoJyUyHQMXIdovL8Vm5mk/Gea8zAzfEDFwVWNEcCCuZMqsFnV09sn0rLD9NgzyTAye9KmG4tfG8bN60XrU+uL/nTgzInXjiT3XPhRwuZqbI5agpDcqmdeW2CLrmfZuJucbgP70t5cre3lHFV9FApNJTrpQ2sYYGNQRxPd09smbdagU2jMdQQIaE2e5p6fL4ZRXIwsbKDysjB050yqqKPFldFvpGN77ONhD5PhxMY24dGpEUKK1YRr94fkhKdwwqP5bhriw4lKbKxvJUeIW8IA9VPaBUVMb3cx8aoCW50iQ1O1OwewVK2AYaBEBhWCATjekCS9kvzd/omxIt7NCuIdvHkLJMrko+1GJtAwMRwBFNAhz3HgkXKtzgXpRU5UsaGboYsSonnDNKZ+nGumgjMvNC3ArkVYljxmjp0DWWbY95x9MLd4z3hci4BgmxxWSQcyKz078bihhDtWUBICHoopQ7HX/stMcccm3cXw1nA2cGfhdm4KrAitUFsi1xtuGiFOXmqoqBeehMGrYgcvAIfaa2Xi3O2RXlINUhQwdSyIPnvBHDsmiTGK0iMjQakFfP9smq7DHZsjmsR13EJxGPiKvlyvkbsyIqHl7zxbEWqc5YFdNkTuX2TOTIoHc4EkhI8ME/2u+FQI6kWaNEmcecxrwwHZmDgOz37qxQIMU8DwQbD6B3orelfHk8LV0ttkMtHZhjyLqr/DLYUCX3786XA00HpTp9paxfAZSBoSsz/G9Kl8WXJMnwvAnis0kCQZky4J9ByfO3e0KGb2Z/FCvirXn6/wzu/ySsRuOQMIhwBcz1xn2jcqIZEqClDC54zJuBe7Bqi+gRb4EzdF9SIGXKBOFzAPN/1cMCdJilwrevLFHAtQvOthETNhvSXFtAhNdlAzBd9XXeaDuwW1G60c7bOR9nBpwZmDcDyw5WztRdlPXVVZGF3EhqZZuCmT4elOMpNebg0/9Af/+8CoxxwYz2eVERwKde7clg3I7HCIDDcO9Nc9wVVnqawOHYvnmjpVTY7n1BN1qOjPK5KgpbNMPBECOTFZZoQyUwo6rCapMGRdzWijOjQQtfNzvg0l/lg2CgWlW0jlzgqghiKIzyCIIamzulsjRPLiBtOoBKVzDgF8+WZGk5ky87NsxCVdGsXG5VdQdRwoehcCIRN2HaLWMucD6mU2CdkSClMHgrolEaFj0qa760KwQ2zNk4rJy8+GAokTiW+oaAhAofyqHpEstQwltBZq1EsciTOCXHm5pkFCRh28NIRlVP30AlLDzFAyc8QLgFUUjfFJwIwzO78mwofGyfnPWGRrDCKs7W4nwFPnk/RcCKkubijzZes9qVTbXLfzqiqVNVuco71Hm7MwM3zgzYBiux0pKNl3P+UiOUOSsVINALrvG95gC902frJB0tIKOfiAYrOt2V7qrRZIzRppLVh4ch5UiElPn06XNSXl6KUMJE1ZrSxnH6vXZ5K2YVEVtGSQZPCJqtNUw0yo6MrQvOl+CkqadVEhGCuKYA1rwxhiYF6+snIOP7Jy77xIcogoaJMWkbcllye3Rmkk5Tbrh4WYpXlssoguYGh0dkpKVV7r37dmUoV1jRKLeV7Y6oj/jZ7KrJlHxXpvSmZMgPmpKVXTyt8qnuIdGVbZ4u8I7oYEtuipXZGnkpNI0zJy6Ti0JDN/qm0Mq+CVb4THKm0VoCMpYGx8elsafHHkjhAs7FaNigdtFzageghLdNGk2QFX6XTKC3RaAyW+ZBZILrrbGXV7gSE8y2RpRhx6jNVmVF75/8jRK0o2KZqC3m+0lXbLT6aLn2u5hzsNr2P2sl6WrnzXm/MwM36AzYBit2zz+amZl+/yHwJlbBjIxKFo4jx08jCLBQRpA9ksrsDxAiX28IyG6sjHl4Ol5Mfo9W7FBJ8eqpIdlY7IMdP9oseELX3BlWWGbQdrKTI6TPmRyVKQS8GKspfM0IwjTg4d9vDJ2QW3JuigAWVo8GBwYlkBeQnaVbpHtwQMoLCtVTtB9hhdHyiQiGfCo0MlHZ4ROwzYzDFh8tEoINkpQToXphsvRt4M90dbWrjKRj6JxQGVWUnyztzW1y064dkgzpsR4+ZtSMBLBvrwx4O6Q4v1ydwxOvdsgH76mUgCtHvlqfrLgoP7t7ToZMhQ7VPptB1SGf5CLAxv4nQ2605kHAQmCTAVmxTli+CWRZGrpl4Q+N4Wi1n5Y4I8NQgl0GSIk5jMfAsZXvRyrKMryNFgFOjMfQQCV3Za6c6x0UlxeGbzRvicItiRm+F+8XxEgg1dvi3gxCkn3VzqqLyb5Z7kVck4fpwdKJnRPdArj8/wOtNYEBRuBOH6IXwxIKR2LlSVjUTKyRo+pGQ2A0BAYuBADg8W7gvQEd8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5286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55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163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parameters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2514600"/>
            <a:ext cx="7315200" cy="304698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fixed.ef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cs typeface="Consolas" pitchFamily="49" charset="0"/>
              </a:rPr>
              <a:t>&lt;-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c(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"intercept"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"Latitude"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"Longitude"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TotDASqKM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"Forest"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ReachElevationM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SurficialCoarseC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CONUSWetland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ImpoundmentsAllSqKM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airTemp.TotDASqKM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site.ef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cs typeface="Consolas" pitchFamily="49" charset="0"/>
              </a:rPr>
              <a:t>&lt;-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c(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intercept.site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airTemp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"airTempLagged2"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prcp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"prcpLagged1"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airTemp.prcp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year.ef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cs typeface="Consolas" pitchFamily="49" charset="0"/>
              </a:rPr>
              <a:t>&lt;-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c(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intercept.year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dOY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"dOY2"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F5000"/>
                </a:solidFill>
                <a:effectLst/>
                <a:latin typeface="Consolas" pitchFamily="49" charset="0"/>
                <a:cs typeface="Consolas" pitchFamily="49" charset="0"/>
              </a:rPr>
              <a:t>"dOY3"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)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06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7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Overview of SHEDS</a:t>
            </a:r>
          </a:p>
          <a:p>
            <a:pPr lvl="1"/>
            <a:r>
              <a:rPr lang="en-US" dirty="0" smtClean="0"/>
              <a:t>Spatial Hydro-Ecological Decision Support</a:t>
            </a:r>
          </a:p>
          <a:p>
            <a:pPr lvl="1"/>
            <a:r>
              <a:rPr lang="en-US" dirty="0" smtClean="0"/>
              <a:t>Work in progress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Brief description of new temperature model</a:t>
            </a:r>
          </a:p>
          <a:p>
            <a:endParaRPr lang="en-US" dirty="0" smtClean="0"/>
          </a:p>
          <a:p>
            <a:r>
              <a:rPr lang="en-US" dirty="0" smtClean="0"/>
              <a:t>Data upload demo for SHEDS</a:t>
            </a:r>
          </a:p>
          <a:p>
            <a:endParaRPr lang="en-US" dirty="0" smtClean="0"/>
          </a:p>
          <a:p>
            <a:r>
              <a:rPr lang="en-US" dirty="0" smtClean="0"/>
              <a:t>Discussion of SHEDS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90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985"/>
            <a:ext cx="7062221" cy="6703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1" y="27432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Goal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Provide integrated system for easy updating of models and decision support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8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temperature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Hierarchical cubic trend over days</a:t>
            </a:r>
          </a:p>
          <a:p>
            <a:pPr lvl="2"/>
            <a:r>
              <a:rPr lang="en-US" dirty="0" smtClean="0"/>
              <a:t>Replaces rising and falling limbs</a:t>
            </a:r>
          </a:p>
          <a:p>
            <a:pPr lvl="2"/>
            <a:r>
              <a:rPr lang="en-US" dirty="0" smtClean="0"/>
              <a:t>Accounts for spatial and temporal patterns</a:t>
            </a:r>
          </a:p>
          <a:p>
            <a:pPr lvl="1"/>
            <a:r>
              <a:rPr lang="en-US" dirty="0" smtClean="0"/>
              <a:t>Autoregressive term</a:t>
            </a:r>
          </a:p>
          <a:p>
            <a:pPr lvl="2"/>
            <a:r>
              <a:rPr lang="en-US" dirty="0" smtClean="0"/>
              <a:t>Accounts for autocorrelation between consecutive days</a:t>
            </a:r>
            <a:endParaRPr lang="en-US" dirty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Works better: RMSE</a:t>
            </a:r>
            <a:r>
              <a:rPr lang="en-US" dirty="0"/>
              <a:t>, 1.1 → 0.5 °C</a:t>
            </a:r>
          </a:p>
          <a:p>
            <a:pPr lvl="1"/>
            <a:r>
              <a:rPr lang="en-US" dirty="0" smtClean="0"/>
              <a:t>Even 10 days of data are useful</a:t>
            </a:r>
          </a:p>
          <a:p>
            <a:r>
              <a:rPr lang="en-US" dirty="0" smtClean="0"/>
              <a:t>Caution</a:t>
            </a:r>
          </a:p>
          <a:p>
            <a:pPr lvl="1"/>
            <a:r>
              <a:rPr lang="en-US" dirty="0" smtClean="0"/>
              <a:t>Still need multiple data points per day to get daily 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81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8559"/>
            <a:ext cx="713232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226367"/>
            <a:ext cx="167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Breakpoints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14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1143000"/>
            <a:ext cx="333756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943" y="304800"/>
            <a:ext cx="349845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changes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tx2"/>
                </a:solidFill>
              </a:rPr>
              <a:t>Trend across days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Cubic curve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Models seasonal pattern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Hierarchical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Time: years &lt; overall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Space: site &lt; HUC 8 &lt; overall   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Account for variation across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HUCs and years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Provide trend estimates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Rest of model estimates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deviations away from curves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Site/year with out much data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will look like the mean (year, HUC)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62400"/>
            <a:ext cx="314051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3756" y="4648200"/>
            <a:ext cx="1078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Variation across years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7974" y="2057400"/>
            <a:ext cx="14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33756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5671" y="228600"/>
            <a:ext cx="2493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changes</a:t>
            </a:r>
          </a:p>
          <a:p>
            <a:r>
              <a:rPr lang="en-US" dirty="0" smtClean="0"/>
              <a:t>  </a:t>
            </a:r>
            <a:r>
              <a:rPr lang="en-US" u="sng" dirty="0" smtClean="0">
                <a:solidFill>
                  <a:schemeClr val="tx2"/>
                </a:solidFill>
              </a:rPr>
              <a:t>Cubic trend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Account for variation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across HUCs and years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275082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666" y="4724400"/>
            <a:ext cx="1078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Variation across years, </a:t>
            </a:r>
            <a:r>
              <a:rPr lang="en-US" u="sng" dirty="0" smtClean="0">
                <a:solidFill>
                  <a:schemeClr val="tx2"/>
                </a:solidFill>
              </a:rPr>
              <a:t>derived metric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10" y="2057400"/>
            <a:ext cx="3641290" cy="35814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524000" y="4495800"/>
            <a:ext cx="0" cy="1143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95600" y="4495800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46696" y="4191000"/>
            <a:ext cx="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1148" y="4191000"/>
            <a:ext cx="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40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1" t="67158" r="4646" b="13419"/>
          <a:stretch/>
        </p:blipFill>
        <p:spPr>
          <a:xfrm>
            <a:off x="5181600" y="1524000"/>
            <a:ext cx="3205910" cy="4010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57200"/>
            <a:ext cx="406047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changes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u="sng" dirty="0" smtClean="0">
                <a:solidFill>
                  <a:schemeClr val="tx2"/>
                </a:solidFill>
              </a:rPr>
              <a:t>Autoregressive term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Account for daily autocorrelation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  Subsequent days are likely to have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similar water temperatures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Adds a term to the data that estimates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how similar today is to yesterday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  ~ 0.7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Big improvement in parameter estimates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Conservative predictions for big jumps in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water temperature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05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" y="0"/>
            <a:ext cx="90608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488668"/>
            <a:ext cx="7888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March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6502964"/>
            <a:ext cx="603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6499178"/>
            <a:ext cx="5378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09626" y="3388241"/>
            <a:ext cx="13885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Temperature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0286" y="968570"/>
            <a:ext cx="174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Air temperature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4800600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Water temperature 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257800"/>
            <a:ext cx="167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Predicted water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temperature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4026" y="5883449"/>
            <a:ext cx="306071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Many derived metrics possible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rgbClr val="9A2008"/>
      </a:dk1>
      <a:lt1>
        <a:sysClr val="window" lastClr="FFFFFF"/>
      </a:lt1>
      <a:dk2>
        <a:srgbClr val="758C5A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87116</TotalTime>
  <Words>440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PowerPoint Presentation</vt:lpstr>
      <vt:lpstr>Overview</vt:lpstr>
      <vt:lpstr>PowerPoint Presentation</vt:lpstr>
      <vt:lpstr>New temperature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drivers</vt:lpstr>
      <vt:lpstr>Overview</vt:lpstr>
      <vt:lpstr>PowerPoint Presentation</vt:lpstr>
      <vt:lpstr>Model parameters</vt:lpstr>
      <vt:lpstr>PowerPoint Presentation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bletcher</dc:creator>
  <cp:lastModifiedBy>Letcher, Benjamin</cp:lastModifiedBy>
  <cp:revision>744</cp:revision>
  <dcterms:created xsi:type="dcterms:W3CDTF">2009-09-21T17:48:09Z</dcterms:created>
  <dcterms:modified xsi:type="dcterms:W3CDTF">2015-01-23T15:31:16Z</dcterms:modified>
</cp:coreProperties>
</file>