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86" r:id="rId1"/>
    <p:sldMasterId id="2147484276" r:id="rId2"/>
    <p:sldMasterId id="2147484300" r:id="rId3"/>
    <p:sldMasterId id="2147484388" r:id="rId4"/>
    <p:sldMasterId id="2147484413" r:id="rId5"/>
    <p:sldMasterId id="2147484449" r:id="rId6"/>
    <p:sldMasterId id="2147484461" r:id="rId7"/>
    <p:sldMasterId id="2147484474" r:id="rId8"/>
    <p:sldMasterId id="2147484486" r:id="rId9"/>
    <p:sldMasterId id="2147484498" r:id="rId10"/>
    <p:sldMasterId id="2147484510" r:id="rId11"/>
    <p:sldMasterId id="2147484522" r:id="rId12"/>
    <p:sldMasterId id="2147484534" r:id="rId13"/>
    <p:sldMasterId id="2147484546" r:id="rId14"/>
  </p:sldMasterIdLst>
  <p:notesMasterIdLst>
    <p:notesMasterId r:id="rId77"/>
  </p:notesMasterIdLst>
  <p:handoutMasterIdLst>
    <p:handoutMasterId r:id="rId78"/>
  </p:handoutMasterIdLst>
  <p:sldIdLst>
    <p:sldId id="1099" r:id="rId15"/>
    <p:sldId id="1373" r:id="rId16"/>
    <p:sldId id="1374" r:id="rId17"/>
    <p:sldId id="1375" r:id="rId18"/>
    <p:sldId id="1376" r:id="rId19"/>
    <p:sldId id="1377" r:id="rId20"/>
    <p:sldId id="1378" r:id="rId21"/>
    <p:sldId id="1379" r:id="rId22"/>
    <p:sldId id="1345" r:id="rId23"/>
    <p:sldId id="1346" r:id="rId24"/>
    <p:sldId id="1358" r:id="rId25"/>
    <p:sldId id="1359" r:id="rId26"/>
    <p:sldId id="1360" r:id="rId27"/>
    <p:sldId id="1361" r:id="rId28"/>
    <p:sldId id="1362" r:id="rId29"/>
    <p:sldId id="1363" r:id="rId30"/>
    <p:sldId id="1365" r:id="rId31"/>
    <p:sldId id="1366" r:id="rId32"/>
    <p:sldId id="1367" r:id="rId33"/>
    <p:sldId id="1368" r:id="rId34"/>
    <p:sldId id="1369" r:id="rId35"/>
    <p:sldId id="1370" r:id="rId36"/>
    <p:sldId id="1371" r:id="rId37"/>
    <p:sldId id="1372" r:id="rId38"/>
    <p:sldId id="1382" r:id="rId39"/>
    <p:sldId id="1348" r:id="rId40"/>
    <p:sldId id="1381" r:id="rId41"/>
    <p:sldId id="1340" r:id="rId42"/>
    <p:sldId id="1341" r:id="rId43"/>
    <p:sldId id="1295" r:id="rId44"/>
    <p:sldId id="1333" r:id="rId45"/>
    <p:sldId id="1344" r:id="rId46"/>
    <p:sldId id="1290" r:id="rId47"/>
    <p:sldId id="1332" r:id="rId48"/>
    <p:sldId id="1387" r:id="rId49"/>
    <p:sldId id="1388" r:id="rId50"/>
    <p:sldId id="1389" r:id="rId51"/>
    <p:sldId id="1396" r:id="rId52"/>
    <p:sldId id="1397" r:id="rId53"/>
    <p:sldId id="1398" r:id="rId54"/>
    <p:sldId id="1399" r:id="rId55"/>
    <p:sldId id="1406" r:id="rId56"/>
    <p:sldId id="1407" r:id="rId57"/>
    <p:sldId id="1403" r:id="rId58"/>
    <p:sldId id="1400" r:id="rId59"/>
    <p:sldId id="1352" r:id="rId60"/>
    <p:sldId id="1353" r:id="rId61"/>
    <p:sldId id="1354" r:id="rId62"/>
    <p:sldId id="1355" r:id="rId63"/>
    <p:sldId id="1356" r:id="rId64"/>
    <p:sldId id="1401" r:id="rId65"/>
    <p:sldId id="1408" r:id="rId66"/>
    <p:sldId id="1404" r:id="rId67"/>
    <p:sldId id="1405" r:id="rId68"/>
    <p:sldId id="1384" r:id="rId69"/>
    <p:sldId id="1386" r:id="rId70"/>
    <p:sldId id="1385" r:id="rId71"/>
    <p:sldId id="1390" r:id="rId72"/>
    <p:sldId id="1392" r:id="rId73"/>
    <p:sldId id="1393" r:id="rId74"/>
    <p:sldId id="1394" r:id="rId75"/>
    <p:sldId id="1395" r:id="rId76"/>
  </p:sldIdLst>
  <p:sldSz cx="9144000" cy="6858000" type="screen4x3"/>
  <p:notesSz cx="7315200" cy="9601200"/>
  <p:defaultTextStyle>
    <a:defPPr>
      <a:defRPr lang="en-US"/>
    </a:defPPr>
    <a:lvl1pPr algn="l" rtl="0" fontAlgn="base">
      <a:spcBef>
        <a:spcPct val="0"/>
      </a:spcBef>
      <a:spcAft>
        <a:spcPct val="0"/>
      </a:spcAft>
      <a:defRPr i="1" kern="1200">
        <a:solidFill>
          <a:schemeClr val="tx1"/>
        </a:solidFill>
        <a:latin typeface="Calibri" pitchFamily="34" charset="0"/>
        <a:ea typeface="+mn-ea"/>
        <a:cs typeface="Arial" charset="0"/>
      </a:defRPr>
    </a:lvl1pPr>
    <a:lvl2pPr marL="456867" algn="l" rtl="0" fontAlgn="base">
      <a:spcBef>
        <a:spcPct val="0"/>
      </a:spcBef>
      <a:spcAft>
        <a:spcPct val="0"/>
      </a:spcAft>
      <a:defRPr i="1" kern="1200">
        <a:solidFill>
          <a:schemeClr val="tx1"/>
        </a:solidFill>
        <a:latin typeface="Calibri" pitchFamily="34" charset="0"/>
        <a:ea typeface="+mn-ea"/>
        <a:cs typeface="Arial" charset="0"/>
      </a:defRPr>
    </a:lvl2pPr>
    <a:lvl3pPr marL="913737" algn="l" rtl="0" fontAlgn="base">
      <a:spcBef>
        <a:spcPct val="0"/>
      </a:spcBef>
      <a:spcAft>
        <a:spcPct val="0"/>
      </a:spcAft>
      <a:defRPr i="1" kern="1200">
        <a:solidFill>
          <a:schemeClr val="tx1"/>
        </a:solidFill>
        <a:latin typeface="Calibri" pitchFamily="34" charset="0"/>
        <a:ea typeface="+mn-ea"/>
        <a:cs typeface="Arial" charset="0"/>
      </a:defRPr>
    </a:lvl3pPr>
    <a:lvl4pPr marL="1370606" algn="l" rtl="0" fontAlgn="base">
      <a:spcBef>
        <a:spcPct val="0"/>
      </a:spcBef>
      <a:spcAft>
        <a:spcPct val="0"/>
      </a:spcAft>
      <a:defRPr i="1" kern="1200">
        <a:solidFill>
          <a:schemeClr val="tx1"/>
        </a:solidFill>
        <a:latin typeface="Calibri" pitchFamily="34" charset="0"/>
        <a:ea typeface="+mn-ea"/>
        <a:cs typeface="Arial" charset="0"/>
      </a:defRPr>
    </a:lvl4pPr>
    <a:lvl5pPr marL="1827473" algn="l" rtl="0" fontAlgn="base">
      <a:spcBef>
        <a:spcPct val="0"/>
      </a:spcBef>
      <a:spcAft>
        <a:spcPct val="0"/>
      </a:spcAft>
      <a:defRPr i="1" kern="1200">
        <a:solidFill>
          <a:schemeClr val="tx1"/>
        </a:solidFill>
        <a:latin typeface="Calibri" pitchFamily="34" charset="0"/>
        <a:ea typeface="+mn-ea"/>
        <a:cs typeface="Arial" charset="0"/>
      </a:defRPr>
    </a:lvl5pPr>
    <a:lvl6pPr marL="2284342" algn="l" defTabSz="913737" rtl="0" eaLnBrk="1" latinLnBrk="0" hangingPunct="1">
      <a:defRPr i="1" kern="1200">
        <a:solidFill>
          <a:schemeClr val="tx1"/>
        </a:solidFill>
        <a:latin typeface="Calibri" pitchFamily="34" charset="0"/>
        <a:ea typeface="+mn-ea"/>
        <a:cs typeface="Arial" charset="0"/>
      </a:defRPr>
    </a:lvl6pPr>
    <a:lvl7pPr marL="2741210" algn="l" defTabSz="913737" rtl="0" eaLnBrk="1" latinLnBrk="0" hangingPunct="1">
      <a:defRPr i="1" kern="1200">
        <a:solidFill>
          <a:schemeClr val="tx1"/>
        </a:solidFill>
        <a:latin typeface="Calibri" pitchFamily="34" charset="0"/>
        <a:ea typeface="+mn-ea"/>
        <a:cs typeface="Arial" charset="0"/>
      </a:defRPr>
    </a:lvl7pPr>
    <a:lvl8pPr marL="3198076" algn="l" defTabSz="913737" rtl="0" eaLnBrk="1" latinLnBrk="0" hangingPunct="1">
      <a:defRPr i="1" kern="1200">
        <a:solidFill>
          <a:schemeClr val="tx1"/>
        </a:solidFill>
        <a:latin typeface="Calibri" pitchFamily="34" charset="0"/>
        <a:ea typeface="+mn-ea"/>
        <a:cs typeface="Arial" charset="0"/>
      </a:defRPr>
    </a:lvl8pPr>
    <a:lvl9pPr marL="3654946" algn="l" defTabSz="913737" rtl="0" eaLnBrk="1" latinLnBrk="0" hangingPunct="1">
      <a:defRPr i="1"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0000"/>
    <a:srgbClr val="000000"/>
    <a:srgbClr val="FFFFFF"/>
    <a:srgbClr val="FFFF99"/>
    <a:srgbClr val="FFFF00"/>
    <a:srgbClr val="2745D9"/>
    <a:srgbClr val="3129D7"/>
    <a:srgbClr val="2720AA"/>
    <a:srgbClr val="2C6A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8" autoAdjust="0"/>
    <p:restoredTop sz="97573" autoAdjust="0"/>
  </p:normalViewPr>
  <p:slideViewPr>
    <p:cSldViewPr snapToGrid="0">
      <p:cViewPr varScale="1">
        <p:scale>
          <a:sx n="104" d="100"/>
          <a:sy n="104" d="100"/>
        </p:scale>
        <p:origin x="14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838"/>
    </p:cViewPr>
  </p:sorterViewPr>
  <p:notesViewPr>
    <p:cSldViewPr snapToGrid="0">
      <p:cViewPr varScale="1">
        <p:scale>
          <a:sx n="79" d="100"/>
          <a:sy n="79" d="100"/>
        </p:scale>
        <p:origin x="198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170583" cy="480388"/>
          </a:xfrm>
          <a:prstGeom prst="rect">
            <a:avLst/>
          </a:prstGeom>
          <a:noFill/>
          <a:ln w="12700" cap="sq">
            <a:noFill/>
            <a:miter lim="800000"/>
            <a:headEnd type="none" w="sm" len="sm"/>
            <a:tailEnd type="none" w="sm" len="sm"/>
          </a:ln>
          <a:effectLst/>
        </p:spPr>
        <p:txBody>
          <a:bodyPr vert="horz" wrap="square" lIns="95942" tIns="47971" rIns="95942" bIns="47971" numCol="1" anchor="t" anchorCtr="0" compatLnSpc="1">
            <a:prstTxWarp prst="textNoShape">
              <a:avLst/>
            </a:prstTxWarp>
          </a:bodyPr>
          <a:lstStyle>
            <a:lvl1pPr defTabSz="960035" eaLnBrk="0" hangingPunct="0">
              <a:defRPr sz="1200" i="0">
                <a:latin typeface="Times New Roman" pitchFamily="18" charset="0"/>
              </a:defRPr>
            </a:lvl1pPr>
          </a:lstStyle>
          <a:p>
            <a:pPr>
              <a:defRPr/>
            </a:pPr>
            <a:r>
              <a:rPr lang="en-US" dirty="0">
                <a:latin typeface="+mn-lt"/>
              </a:rPr>
              <a:t>Culvert Assessment: The First Step toward Restoring River and Stream Continuity</a:t>
            </a:r>
          </a:p>
        </p:txBody>
      </p:sp>
      <p:sp>
        <p:nvSpPr>
          <p:cNvPr id="15363" name="Rectangle 3"/>
          <p:cNvSpPr>
            <a:spLocks noGrp="1" noChangeArrowheads="1"/>
          </p:cNvSpPr>
          <p:nvPr>
            <p:ph type="dt" sz="quarter" idx="1"/>
          </p:nvPr>
        </p:nvSpPr>
        <p:spPr bwMode="auto">
          <a:xfrm>
            <a:off x="4144618" y="0"/>
            <a:ext cx="3170583" cy="480388"/>
          </a:xfrm>
          <a:prstGeom prst="rect">
            <a:avLst/>
          </a:prstGeom>
          <a:noFill/>
          <a:ln w="12700" cap="sq">
            <a:noFill/>
            <a:miter lim="800000"/>
            <a:headEnd type="none" w="sm" len="sm"/>
            <a:tailEnd type="none" w="sm" len="sm"/>
          </a:ln>
          <a:effectLst/>
        </p:spPr>
        <p:txBody>
          <a:bodyPr vert="horz" wrap="square" lIns="95942" tIns="47971" rIns="95942" bIns="47971" numCol="1" anchor="t" anchorCtr="0" compatLnSpc="1">
            <a:prstTxWarp prst="textNoShape">
              <a:avLst/>
            </a:prstTxWarp>
          </a:bodyPr>
          <a:lstStyle>
            <a:lvl1pPr algn="r" defTabSz="960035" eaLnBrk="0" hangingPunct="0">
              <a:defRPr sz="1200" i="0">
                <a:latin typeface="Times New Roman" pitchFamily="18" charset="0"/>
              </a:defRPr>
            </a:lvl1pPr>
          </a:lstStyle>
          <a:p>
            <a:pPr>
              <a:defRPr/>
            </a:pPr>
            <a:r>
              <a:rPr lang="en-US" dirty="0" smtClean="0">
                <a:latin typeface="+mn-lt"/>
              </a:rPr>
              <a:t>MACC Annual Environmental Conference</a:t>
            </a:r>
          </a:p>
          <a:p>
            <a:pPr>
              <a:defRPr/>
            </a:pPr>
            <a:r>
              <a:rPr lang="en-US" dirty="0" smtClean="0">
                <a:latin typeface="+mn-lt"/>
              </a:rPr>
              <a:t>March 5, 2016</a:t>
            </a:r>
            <a:endParaRPr lang="en-US" dirty="0">
              <a:latin typeface="+mn-lt"/>
            </a:endParaRPr>
          </a:p>
        </p:txBody>
      </p:sp>
      <p:sp>
        <p:nvSpPr>
          <p:cNvPr id="15364" name="Rectangle 4"/>
          <p:cNvSpPr>
            <a:spLocks noGrp="1" noChangeArrowheads="1"/>
          </p:cNvSpPr>
          <p:nvPr>
            <p:ph type="ftr" sz="quarter" idx="2"/>
          </p:nvPr>
        </p:nvSpPr>
        <p:spPr bwMode="auto">
          <a:xfrm>
            <a:off x="0" y="9120813"/>
            <a:ext cx="3170583" cy="480387"/>
          </a:xfrm>
          <a:prstGeom prst="rect">
            <a:avLst/>
          </a:prstGeom>
          <a:noFill/>
          <a:ln w="12700" cap="sq">
            <a:noFill/>
            <a:miter lim="800000"/>
            <a:headEnd type="none" w="sm" len="sm"/>
            <a:tailEnd type="none" w="sm" len="sm"/>
          </a:ln>
          <a:effectLst/>
        </p:spPr>
        <p:txBody>
          <a:bodyPr vert="horz" wrap="square" lIns="95942" tIns="47971" rIns="95942" bIns="47971" numCol="1" anchor="b" anchorCtr="0" compatLnSpc="1">
            <a:prstTxWarp prst="textNoShape">
              <a:avLst/>
            </a:prstTxWarp>
          </a:bodyPr>
          <a:lstStyle>
            <a:lvl1pPr defTabSz="960035" eaLnBrk="0" hangingPunct="0">
              <a:defRPr sz="1200" i="0">
                <a:latin typeface="Times New Roman" pitchFamily="18" charset="0"/>
              </a:defRPr>
            </a:lvl1pPr>
          </a:lstStyle>
          <a:p>
            <a:pPr>
              <a:defRPr/>
            </a:pPr>
            <a:r>
              <a:rPr lang="en-US" dirty="0" smtClean="0">
                <a:latin typeface="+mn-lt"/>
              </a:rPr>
              <a:t>Scott Jackson</a:t>
            </a:r>
          </a:p>
          <a:p>
            <a:pPr>
              <a:defRPr/>
            </a:pPr>
            <a:r>
              <a:rPr lang="en-US" dirty="0" smtClean="0">
                <a:latin typeface="+mn-lt"/>
              </a:rPr>
              <a:t>University of Massachusetts Amherst</a:t>
            </a:r>
            <a:endParaRPr lang="en-US" dirty="0">
              <a:latin typeface="+mn-lt"/>
            </a:endParaRPr>
          </a:p>
        </p:txBody>
      </p:sp>
      <p:sp>
        <p:nvSpPr>
          <p:cNvPr id="15365" name="Rectangle 5"/>
          <p:cNvSpPr>
            <a:spLocks noGrp="1" noChangeArrowheads="1"/>
          </p:cNvSpPr>
          <p:nvPr>
            <p:ph type="sldNum" sz="quarter" idx="3"/>
          </p:nvPr>
        </p:nvSpPr>
        <p:spPr bwMode="auto">
          <a:xfrm>
            <a:off x="4144618" y="9120813"/>
            <a:ext cx="3170583" cy="480387"/>
          </a:xfrm>
          <a:prstGeom prst="rect">
            <a:avLst/>
          </a:prstGeom>
          <a:noFill/>
          <a:ln w="12700" cap="sq">
            <a:noFill/>
            <a:miter lim="800000"/>
            <a:headEnd type="none" w="sm" len="sm"/>
            <a:tailEnd type="none" w="sm" len="sm"/>
          </a:ln>
          <a:effectLst/>
        </p:spPr>
        <p:txBody>
          <a:bodyPr vert="horz" wrap="square" lIns="95942" tIns="47971" rIns="95942" bIns="47971" numCol="1" anchor="b" anchorCtr="0" compatLnSpc="1">
            <a:prstTxWarp prst="textNoShape">
              <a:avLst/>
            </a:prstTxWarp>
          </a:bodyPr>
          <a:lstStyle>
            <a:lvl1pPr algn="r" defTabSz="960035" eaLnBrk="0" hangingPunct="0">
              <a:defRPr sz="1200" i="0">
                <a:latin typeface="Times New Roman" pitchFamily="18" charset="0"/>
              </a:defRPr>
            </a:lvl1pPr>
          </a:lstStyle>
          <a:p>
            <a:pPr>
              <a:defRPr/>
            </a:pPr>
            <a:fld id="{D7A95DBD-00AF-4A05-9FAE-74AA27A031D8}" type="slidenum">
              <a:rPr lang="en-US"/>
              <a:pPr>
                <a:defRPr/>
              </a:pPr>
              <a:t>‹#›</a:t>
            </a:fld>
            <a:endParaRPr lang="en-US"/>
          </a:p>
        </p:txBody>
      </p:sp>
    </p:spTree>
    <p:extLst>
      <p:ext uri="{BB962C8B-B14F-4D97-AF65-F5344CB8AC3E}">
        <p14:creationId xmlns:p14="http://schemas.microsoft.com/office/powerpoint/2010/main" val="1586505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583" cy="480388"/>
          </a:xfrm>
          <a:prstGeom prst="rect">
            <a:avLst/>
          </a:prstGeom>
          <a:noFill/>
          <a:ln w="12700" cap="sq">
            <a:noFill/>
            <a:miter lim="800000"/>
            <a:headEnd type="none" w="sm" len="sm"/>
            <a:tailEnd type="none" w="sm" len="sm"/>
          </a:ln>
          <a:effectLst/>
        </p:spPr>
        <p:txBody>
          <a:bodyPr vert="horz" wrap="square" lIns="95942" tIns="47971" rIns="95942" bIns="47971" numCol="1" anchor="t" anchorCtr="0" compatLnSpc="1">
            <a:prstTxWarp prst="textNoShape">
              <a:avLst/>
            </a:prstTxWarp>
          </a:bodyPr>
          <a:lstStyle>
            <a:lvl1pPr defTabSz="960035" eaLnBrk="0" hangingPunct="0">
              <a:defRPr sz="1200" i="0">
                <a:latin typeface="Times New Roman" pitchFamily="18" charset="0"/>
              </a:defRPr>
            </a:lvl1pPr>
          </a:lstStyle>
          <a:p>
            <a:pPr>
              <a:defRPr/>
            </a:pPr>
            <a:endParaRPr lang="en-US"/>
          </a:p>
        </p:txBody>
      </p:sp>
      <p:sp>
        <p:nvSpPr>
          <p:cNvPr id="116739" name="Rectangle 3"/>
          <p:cNvSpPr>
            <a:spLocks noGrp="1" noRot="1" noChangeAspect="1" noChangeArrowheads="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75693" y="4561226"/>
            <a:ext cx="5363817" cy="4320213"/>
          </a:xfrm>
          <a:prstGeom prst="rect">
            <a:avLst/>
          </a:prstGeom>
          <a:noFill/>
          <a:ln w="12700" cap="sq">
            <a:noFill/>
            <a:miter lim="800000"/>
            <a:headEnd type="none" w="sm" len="sm"/>
            <a:tailEnd type="none" w="sm" len="sm"/>
          </a:ln>
          <a:effectLst/>
        </p:spPr>
        <p:txBody>
          <a:bodyPr vert="horz" wrap="square" lIns="95942" tIns="47971" rIns="95942" bIns="4797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3" name="Rectangle 5"/>
          <p:cNvSpPr>
            <a:spLocks noGrp="1" noChangeArrowheads="1"/>
          </p:cNvSpPr>
          <p:nvPr>
            <p:ph type="dt" idx="1"/>
          </p:nvPr>
        </p:nvSpPr>
        <p:spPr bwMode="auto">
          <a:xfrm>
            <a:off x="4144618" y="0"/>
            <a:ext cx="3170583" cy="480388"/>
          </a:xfrm>
          <a:prstGeom prst="rect">
            <a:avLst/>
          </a:prstGeom>
          <a:noFill/>
          <a:ln w="12700" cap="sq">
            <a:noFill/>
            <a:miter lim="800000"/>
            <a:headEnd type="none" w="sm" len="sm"/>
            <a:tailEnd type="none" w="sm" len="sm"/>
          </a:ln>
          <a:effectLst/>
        </p:spPr>
        <p:txBody>
          <a:bodyPr vert="horz" wrap="square" lIns="95942" tIns="47971" rIns="95942" bIns="47971" numCol="1" anchor="t" anchorCtr="0" compatLnSpc="1">
            <a:prstTxWarp prst="textNoShape">
              <a:avLst/>
            </a:prstTxWarp>
          </a:bodyPr>
          <a:lstStyle>
            <a:lvl1pPr algn="r" defTabSz="960035" eaLnBrk="0" hangingPunct="0">
              <a:defRPr sz="1200" i="0">
                <a:latin typeface="Times New Roman" pitchFamily="18" charset="0"/>
              </a:defRPr>
            </a:lvl1pPr>
          </a:lstStyle>
          <a:p>
            <a:pPr>
              <a:defRPr/>
            </a:pPr>
            <a:endParaRPr lang="en-US"/>
          </a:p>
        </p:txBody>
      </p:sp>
      <p:sp>
        <p:nvSpPr>
          <p:cNvPr id="2054" name="Rectangle 6"/>
          <p:cNvSpPr>
            <a:spLocks noGrp="1" noChangeArrowheads="1"/>
          </p:cNvSpPr>
          <p:nvPr>
            <p:ph type="ftr" sz="quarter" idx="4"/>
          </p:nvPr>
        </p:nvSpPr>
        <p:spPr bwMode="auto">
          <a:xfrm>
            <a:off x="0" y="9120813"/>
            <a:ext cx="3170583" cy="480387"/>
          </a:xfrm>
          <a:prstGeom prst="rect">
            <a:avLst/>
          </a:prstGeom>
          <a:noFill/>
          <a:ln w="12700" cap="sq">
            <a:noFill/>
            <a:miter lim="800000"/>
            <a:headEnd type="none" w="sm" len="sm"/>
            <a:tailEnd type="none" w="sm" len="sm"/>
          </a:ln>
          <a:effectLst/>
        </p:spPr>
        <p:txBody>
          <a:bodyPr vert="horz" wrap="square" lIns="95942" tIns="47971" rIns="95942" bIns="47971" numCol="1" anchor="b" anchorCtr="0" compatLnSpc="1">
            <a:prstTxWarp prst="textNoShape">
              <a:avLst/>
            </a:prstTxWarp>
          </a:bodyPr>
          <a:lstStyle>
            <a:lvl1pPr defTabSz="960035" eaLnBrk="0" hangingPunct="0">
              <a:defRPr sz="1200" i="0">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4144618" y="9120813"/>
            <a:ext cx="3170583" cy="480387"/>
          </a:xfrm>
          <a:prstGeom prst="rect">
            <a:avLst/>
          </a:prstGeom>
          <a:noFill/>
          <a:ln w="12700" cap="sq">
            <a:noFill/>
            <a:miter lim="800000"/>
            <a:headEnd type="none" w="sm" len="sm"/>
            <a:tailEnd type="none" w="sm" len="sm"/>
          </a:ln>
          <a:effectLst/>
        </p:spPr>
        <p:txBody>
          <a:bodyPr vert="horz" wrap="square" lIns="95942" tIns="47971" rIns="95942" bIns="47971" numCol="1" anchor="b" anchorCtr="0" compatLnSpc="1">
            <a:prstTxWarp prst="textNoShape">
              <a:avLst/>
            </a:prstTxWarp>
          </a:bodyPr>
          <a:lstStyle>
            <a:lvl1pPr algn="r" defTabSz="960035" eaLnBrk="0" hangingPunct="0">
              <a:defRPr sz="1200" i="0">
                <a:latin typeface="Times New Roman" pitchFamily="18" charset="0"/>
              </a:defRPr>
            </a:lvl1pPr>
          </a:lstStyle>
          <a:p>
            <a:pPr>
              <a:defRPr/>
            </a:pPr>
            <a:fld id="{3A4637F0-6866-4FAB-80CE-97B19CE42DF3}" type="slidenum">
              <a:rPr lang="en-US"/>
              <a:pPr>
                <a:defRPr/>
              </a:pPr>
              <a:t>‹#›</a:t>
            </a:fld>
            <a:endParaRPr lang="en-US"/>
          </a:p>
        </p:txBody>
      </p:sp>
    </p:spTree>
    <p:extLst>
      <p:ext uri="{BB962C8B-B14F-4D97-AF65-F5344CB8AC3E}">
        <p14:creationId xmlns:p14="http://schemas.microsoft.com/office/powerpoint/2010/main" val="687082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1pPr>
    <a:lvl2pPr marL="456867"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2pPr>
    <a:lvl3pPr marL="913737"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3pPr>
    <a:lvl4pPr marL="1370606"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4pPr>
    <a:lvl5pPr marL="1827473" algn="l" rtl="0" eaLnBrk="0" fontAlgn="base" hangingPunct="0">
      <a:spcBef>
        <a:spcPct val="30000"/>
      </a:spcBef>
      <a:spcAft>
        <a:spcPct val="0"/>
      </a:spcAft>
      <a:defRPr kumimoji="1" sz="1200" kern="1200">
        <a:solidFill>
          <a:schemeClr val="tx1"/>
        </a:solidFill>
        <a:latin typeface="Times New Roman" pitchFamily="18" charset="0"/>
        <a:ea typeface="+mn-ea"/>
        <a:cs typeface="Arial" charset="0"/>
      </a:defRPr>
    </a:lvl5pPr>
    <a:lvl6pPr marL="2284342" algn="l" defTabSz="913737" rtl="0" eaLnBrk="1" latinLnBrk="0" hangingPunct="1">
      <a:defRPr sz="1200" kern="1200">
        <a:solidFill>
          <a:schemeClr val="tx1"/>
        </a:solidFill>
        <a:latin typeface="+mn-lt"/>
        <a:ea typeface="+mn-ea"/>
        <a:cs typeface="+mn-cs"/>
      </a:defRPr>
    </a:lvl6pPr>
    <a:lvl7pPr marL="2741210" algn="l" defTabSz="913737" rtl="0" eaLnBrk="1" latinLnBrk="0" hangingPunct="1">
      <a:defRPr sz="1200" kern="1200">
        <a:solidFill>
          <a:schemeClr val="tx1"/>
        </a:solidFill>
        <a:latin typeface="+mn-lt"/>
        <a:ea typeface="+mn-ea"/>
        <a:cs typeface="+mn-cs"/>
      </a:defRPr>
    </a:lvl7pPr>
    <a:lvl8pPr marL="3198076" algn="l" defTabSz="913737" rtl="0" eaLnBrk="1" latinLnBrk="0" hangingPunct="1">
      <a:defRPr sz="1200" kern="1200">
        <a:solidFill>
          <a:schemeClr val="tx1"/>
        </a:solidFill>
        <a:latin typeface="+mn-lt"/>
        <a:ea typeface="+mn-ea"/>
        <a:cs typeface="+mn-cs"/>
      </a:defRPr>
    </a:lvl8pPr>
    <a:lvl9pPr marL="3654946" algn="l" defTabSz="9137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8328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a:ln/>
        </p:spPr>
      </p:sp>
      <p:sp>
        <p:nvSpPr>
          <p:cNvPr id="180227" name="Rectangle 3"/>
          <p:cNvSpPr>
            <a:spLocks noGrp="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4001993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DF1A9-74FA-4DF9-97D7-06BF8CC90878}"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90810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0035" rtl="0" eaLnBrk="0" fontAlgn="base" latinLnBrk="0" hangingPunct="0">
              <a:lnSpc>
                <a:spcPct val="100000"/>
              </a:lnSpc>
              <a:spcBef>
                <a:spcPct val="0"/>
              </a:spcBef>
              <a:spcAft>
                <a:spcPct val="0"/>
              </a:spcAft>
              <a:buClrTx/>
              <a:buSzTx/>
              <a:buFontTx/>
              <a:buNone/>
              <a:tabLst/>
              <a:defRPr/>
            </a:pPr>
            <a:fld id="{CEE0C8C7-4741-4D92-B021-23E96741385E}"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60035"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384367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map shows percent increases in the amount of precipitation falling in very heavy events (defined as the heaviest 1% of all daily events) from 1958 to 2012 for each region of the continental United States. These trends are larger than natural variations for the Northeast, Midwest, Puerto Rico, Southeast, Great Plains, and Alaska. The trends are not larger than natural variations for the Southwest, Hawai‘i, and the Northwest. The changes shown in this figure are calculated from the beginning and end points of the trends for 1958 to 2012. (Figure source: updated from Karl et al. 2009</a:t>
            </a:r>
            <a:r>
              <a:rPr lang="en-US" b="0" baseline="30000" dirty="0" smtClean="0"/>
              <a:t>1</a:t>
            </a:r>
            <a:r>
              <a:rPr lang="en-US" b="0" dirty="0" smtClean="0"/>
              <a:t>). (U.S. National Climate Assessment, 2014)</a:t>
            </a:r>
          </a:p>
          <a:p>
            <a:endParaRPr lang="en-US" b="0" dirty="0"/>
          </a:p>
        </p:txBody>
      </p:sp>
      <p:sp>
        <p:nvSpPr>
          <p:cNvPr id="4" name="Slide Number Placeholder 3"/>
          <p:cNvSpPr>
            <a:spLocks noGrp="1"/>
          </p:cNvSpPr>
          <p:nvPr>
            <p:ph type="sldNum" sz="quarter" idx="10"/>
          </p:nvPr>
        </p:nvSpPr>
        <p:spPr/>
        <p:txBody>
          <a:bodyPr/>
          <a:lstStyle/>
          <a:p>
            <a:fld id="{94CFD11A-7346-4621-83B1-35E02F3A2AA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0877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1257300" y="719138"/>
            <a:ext cx="4800600" cy="3600450"/>
          </a:xfrm>
          <a:ln/>
        </p:spPr>
      </p:sp>
      <p:sp>
        <p:nvSpPr>
          <p:cNvPr id="2017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38129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Pilot study focused</a:t>
            </a:r>
            <a:r>
              <a:rPr lang="en-US" sz="1200" baseline="0" dirty="0" smtClean="0"/>
              <a:t> inland. </a:t>
            </a:r>
            <a:r>
              <a:rPr lang="en-US" sz="1200" baseline="0" dirty="0" err="1" smtClean="0"/>
              <a:t>Impt</a:t>
            </a:r>
            <a:r>
              <a:rPr lang="en-US" sz="1200" baseline="0" dirty="0" smtClean="0"/>
              <a:t> potential pts of failure for transp. Integrate multiple </a:t>
            </a:r>
            <a:r>
              <a:rPr lang="en-US" sz="1200" baseline="0" dirty="0" err="1" smtClean="0"/>
              <a:t>elts</a:t>
            </a:r>
            <a:r>
              <a:rPr lang="en-US" sz="1200" baseline="0" dirty="0" smtClean="0"/>
              <a:t> of vulnerability under current and predicted future climate </a:t>
            </a:r>
            <a:r>
              <a:rPr lang="en-US" sz="1200" baseline="0" dirty="0" err="1" smtClean="0"/>
              <a:t>conds</a:t>
            </a: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960035" rtl="0" eaLnBrk="0" fontAlgn="base" latinLnBrk="0" hangingPunct="0">
              <a:lnSpc>
                <a:spcPct val="100000"/>
              </a:lnSpc>
              <a:spcBef>
                <a:spcPct val="0"/>
              </a:spcBef>
              <a:spcAft>
                <a:spcPct val="0"/>
              </a:spcAft>
              <a:buClrTx/>
              <a:buSzTx/>
              <a:buFontTx/>
              <a:buNone/>
              <a:tabLst/>
              <a:defRPr/>
            </a:pPr>
            <a:fld id="{33EE457A-B046-D445-88DE-5E66817E4FB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60035"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944452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come up with vulnerability score,</a:t>
            </a:r>
            <a:r>
              <a:rPr lang="en-US" baseline="0" dirty="0" smtClean="0"/>
              <a:t> looked at several risk factors. Potential disruption to Emergency Medical Services. </a:t>
            </a:r>
            <a:r>
              <a:rPr lang="en-US" baseline="0" dirty="0" err="1" smtClean="0"/>
              <a:t>Env</a:t>
            </a:r>
            <a:r>
              <a:rPr lang="en-US" baseline="0" dirty="0" smtClean="0"/>
              <a:t> services of structures if upgrade.</a:t>
            </a:r>
            <a:endParaRPr lang="en-US" dirty="0"/>
          </a:p>
        </p:txBody>
      </p:sp>
      <p:sp>
        <p:nvSpPr>
          <p:cNvPr id="4" name="Slide Number Placeholder 3"/>
          <p:cNvSpPr>
            <a:spLocks noGrp="1"/>
          </p:cNvSpPr>
          <p:nvPr>
            <p:ph type="sldNum" sz="quarter" idx="10"/>
          </p:nvPr>
        </p:nvSpPr>
        <p:spPr/>
        <p:txBody>
          <a:bodyPr/>
          <a:lstStyle/>
          <a:p>
            <a:pPr marL="0" marR="0" lvl="0" indent="0" algn="r" defTabSz="960035" rtl="0" eaLnBrk="0" fontAlgn="base" latinLnBrk="0" hangingPunct="0">
              <a:lnSpc>
                <a:spcPct val="100000"/>
              </a:lnSpc>
              <a:spcBef>
                <a:spcPct val="0"/>
              </a:spcBef>
              <a:spcAft>
                <a:spcPct val="0"/>
              </a:spcAft>
              <a:buClrTx/>
              <a:buSzTx/>
              <a:buFontTx/>
              <a:buNone/>
              <a:tabLst/>
              <a:defRPr/>
            </a:pPr>
            <a:fld id="{33EE457A-B046-D445-88DE-5E66817E4FB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60035"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785270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screen</a:t>
            </a:r>
            <a:r>
              <a:rPr lang="en-US" baseline="0" dirty="0" smtClean="0"/>
              <a:t> that appears, once you have seen the video and the tutorial and checked the default attributes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E457A-B046-D445-88DE-5E66817E4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80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filter</a:t>
            </a:r>
            <a:r>
              <a:rPr lang="en-US" baseline="0" dirty="0" smtClean="0"/>
              <a:t> on state, town, road jurisdiction, DOT district, HUC12 watershed, etc.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E457A-B046-D445-88DE-5E66817E4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953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charts you add what attribute you want to filter</a:t>
            </a:r>
            <a:r>
              <a:rPr lang="en-US" baseline="0" dirty="0" smtClean="0"/>
              <a:t> 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E457A-B046-D445-88DE-5E66817E4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8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04761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t>
            </a:r>
            <a:r>
              <a:rPr lang="en-US" dirty="0" err="1" smtClean="0"/>
              <a:t>choseOverall</a:t>
            </a:r>
            <a:r>
              <a:rPr lang="en-US" dirty="0" smtClean="0"/>
              <a:t> EMS Delay, and filtered on scores&gt;0.8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E457A-B046-D445-88DE-5E66817E4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77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an individual</a:t>
            </a:r>
            <a:r>
              <a:rPr lang="en-US" baseline="0" dirty="0" smtClean="0"/>
              <a:t> crossing and see all the feature attributes you chose to see, for that crossing.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E457A-B046-D445-88DE-5E66817E4F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18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9915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4039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2070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5576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5559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3164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a:ln/>
        </p:spPr>
      </p:sp>
      <p:sp>
        <p:nvSpPr>
          <p:cNvPr id="179203" name="Rectangle 3"/>
          <p:cNvSpPr>
            <a:spLocks noGrp="1"/>
          </p:cNvSpPr>
          <p:nvPr>
            <p:ph type="body" idx="1"/>
          </p:nvPr>
        </p:nvSpPr>
        <p:spPr>
          <a:noFill/>
          <a:ln w="9525"/>
        </p:spPr>
        <p:txBody>
          <a:bodyPr/>
          <a:lstStyle/>
          <a:p>
            <a:pPr eaLnBrk="1" hangingPunct="1"/>
            <a:endParaRPr lang="en-US" smtClean="0"/>
          </a:p>
        </p:txBody>
      </p:sp>
    </p:spTree>
    <p:extLst>
      <p:ext uri="{BB962C8B-B14F-4D97-AF65-F5344CB8AC3E}">
        <p14:creationId xmlns:p14="http://schemas.microsoft.com/office/powerpoint/2010/main" val="212756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342650" indent="0" algn="ctr">
              <a:buNone/>
              <a:defRPr>
                <a:solidFill>
                  <a:schemeClr val="tx1">
                    <a:tint val="75000"/>
                  </a:schemeClr>
                </a:solidFill>
              </a:defRPr>
            </a:lvl2pPr>
            <a:lvl3pPr marL="685303" indent="0" algn="ctr">
              <a:buNone/>
              <a:defRPr>
                <a:solidFill>
                  <a:schemeClr val="tx1">
                    <a:tint val="75000"/>
                  </a:schemeClr>
                </a:solidFill>
              </a:defRPr>
            </a:lvl3pPr>
            <a:lvl4pPr marL="1027955" indent="0" algn="ctr">
              <a:buNone/>
              <a:defRPr>
                <a:solidFill>
                  <a:schemeClr val="tx1">
                    <a:tint val="75000"/>
                  </a:schemeClr>
                </a:solidFill>
              </a:defRPr>
            </a:lvl4pPr>
            <a:lvl5pPr marL="1370605" indent="0" algn="ctr">
              <a:buNone/>
              <a:defRPr>
                <a:solidFill>
                  <a:schemeClr val="tx1">
                    <a:tint val="75000"/>
                  </a:schemeClr>
                </a:solidFill>
              </a:defRPr>
            </a:lvl5pPr>
            <a:lvl6pPr marL="1713257" indent="0" algn="ctr">
              <a:buNone/>
              <a:defRPr>
                <a:solidFill>
                  <a:schemeClr val="tx1">
                    <a:tint val="75000"/>
                  </a:schemeClr>
                </a:solidFill>
              </a:defRPr>
            </a:lvl6pPr>
            <a:lvl7pPr marL="2055908" indent="0" algn="ctr">
              <a:buNone/>
              <a:defRPr>
                <a:solidFill>
                  <a:schemeClr val="tx1">
                    <a:tint val="75000"/>
                  </a:schemeClr>
                </a:solidFill>
              </a:defRPr>
            </a:lvl7pPr>
            <a:lvl8pPr marL="2398557" indent="0" algn="ctr">
              <a:buNone/>
              <a:defRPr>
                <a:solidFill>
                  <a:schemeClr val="tx1">
                    <a:tint val="75000"/>
                  </a:schemeClr>
                </a:solidFill>
              </a:defRPr>
            </a:lvl8pPr>
            <a:lvl9pPr marL="274121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710ADC-45AA-4909-AB0E-FFE2E6003AFD}"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DE5FD8-89B7-4480-A142-77EB11ED5FA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B63D51-A841-4D64-99B4-3F48893B44E2}"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D6649D-CBFF-4594-AECC-208E05B08EB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DA7CDD2F-5183-4082-81A4-6BD261FA787B}" type="slidenum">
              <a:rPr lang="en-US" altLang="en-US"/>
              <a:pPr>
                <a:defRPr/>
              </a:pPr>
              <a:t>‹#›</a:t>
            </a:fld>
            <a:endParaRPr lang="en-US" altLang="en-US"/>
          </a:p>
        </p:txBody>
      </p:sp>
    </p:spTree>
    <p:extLst>
      <p:ext uri="{BB962C8B-B14F-4D97-AF65-F5344CB8AC3E}">
        <p14:creationId xmlns:p14="http://schemas.microsoft.com/office/powerpoint/2010/main" val="4224214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29"/>
            <a:ext cx="2054880" cy="53040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29"/>
            <a:ext cx="6030720" cy="53040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571C6822-7380-451D-BDA4-F07B1DF6BFDB}" type="slidenum">
              <a:rPr lang="en-US" altLang="en-US"/>
              <a:pPr>
                <a:defRPr/>
              </a:pPr>
              <a:t>‹#›</a:t>
            </a:fld>
            <a:endParaRPr lang="en-US" altLang="en-US"/>
          </a:p>
        </p:txBody>
      </p:sp>
    </p:spTree>
    <p:extLst>
      <p:ext uri="{BB962C8B-B14F-4D97-AF65-F5344CB8AC3E}">
        <p14:creationId xmlns:p14="http://schemas.microsoft.com/office/powerpoint/2010/main" val="19782006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782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236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9842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93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426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573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642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5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40E71C-13E7-4A51-9455-0727B67402C1}"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E0D5B2-230A-4684-BEC9-B700FC496F1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6914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9880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2005-02FC-4318-B569-3225FEC29F5C}"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87A909-EB97-4233-A859-7718860D22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307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67" indent="0" algn="ctr">
              <a:buNone/>
              <a:defRPr/>
            </a:lvl2pPr>
            <a:lvl3pPr marL="913737" indent="0" algn="ctr">
              <a:buNone/>
              <a:defRPr/>
            </a:lvl3pPr>
            <a:lvl4pPr marL="1370606" indent="0" algn="ctr">
              <a:buNone/>
              <a:defRPr/>
            </a:lvl4pPr>
            <a:lvl5pPr marL="1827473" indent="0" algn="ctr">
              <a:buNone/>
              <a:defRPr/>
            </a:lvl5pPr>
            <a:lvl6pPr marL="2284342" indent="0" algn="ctr">
              <a:buNone/>
              <a:defRPr/>
            </a:lvl6pPr>
            <a:lvl7pPr marL="2741210" indent="0" algn="ctr">
              <a:buNone/>
              <a:defRPr/>
            </a:lvl7pPr>
            <a:lvl8pPr marL="3198076" indent="0" algn="ctr">
              <a:buNone/>
              <a:defRPr/>
            </a:lvl8pPr>
            <a:lvl9pPr marL="365494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67278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9195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Tree>
    <p:extLst>
      <p:ext uri="{BB962C8B-B14F-4D97-AF65-F5344CB8AC3E}">
        <p14:creationId xmlns:p14="http://schemas.microsoft.com/office/powerpoint/2010/main" val="2702251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3"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029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2327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9759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3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0921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Tree>
    <p:extLst>
      <p:ext uri="{BB962C8B-B14F-4D97-AF65-F5344CB8AC3E}">
        <p14:creationId xmlns:p14="http://schemas.microsoft.com/office/powerpoint/2010/main" val="3109531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Tree>
    <p:extLst>
      <p:ext uri="{BB962C8B-B14F-4D97-AF65-F5344CB8AC3E}">
        <p14:creationId xmlns:p14="http://schemas.microsoft.com/office/powerpoint/2010/main" val="37933296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051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609600"/>
            <a:ext cx="502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1899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9484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233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394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5610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269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245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1064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474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4271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389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2083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F0AAE-FAC8-46F4-8500-28FD232AFA1D}"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0D4E8F-2510-4ACA-A267-FB30EF786F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129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15121167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189704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9290413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4568682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366329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3931420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14157647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24560956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2338631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27814874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9666443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69AD49-E304-084A-A4C6-F02FADC6A66F}" type="datetimeFigureOut">
              <a:rPr lang="en-US" smtClean="0"/>
              <a:pPr/>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421EB-DBCF-7E4E-98C3-17DEAC40F402}" type="slidenum">
              <a:rPr lang="en-US" smtClean="0"/>
              <a:pPr/>
              <a:t>‹#›</a:t>
            </a:fld>
            <a:endParaRPr lang="en-US"/>
          </a:p>
        </p:txBody>
      </p:sp>
    </p:spTree>
    <p:extLst>
      <p:ext uri="{BB962C8B-B14F-4D97-AF65-F5344CB8AC3E}">
        <p14:creationId xmlns:p14="http://schemas.microsoft.com/office/powerpoint/2010/main" val="1789849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F5D368-167A-4FB8-855E-31AB9F76EBD6}"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720797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F5D368-167A-4FB8-855E-31AB9F76EBD6}"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12994626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5D368-167A-4FB8-855E-31AB9F76EBD6}"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3268015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F5D368-167A-4FB8-855E-31AB9F76EBD6}"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420921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981200"/>
            <a:ext cx="33782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3782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4200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F5D368-167A-4FB8-855E-31AB9F76EBD6}"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17513547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F5D368-167A-4FB8-855E-31AB9F76EBD6}"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40241372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5D368-167A-4FB8-855E-31AB9F76EBD6}"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29063062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5D368-167A-4FB8-855E-31AB9F76EBD6}"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1243236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5D368-167A-4FB8-855E-31AB9F76EBD6}"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2360369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F5D368-167A-4FB8-855E-31AB9F76EBD6}"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42428345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F5D368-167A-4FB8-855E-31AB9F76EBD6}"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7943E-2EEB-4556-8873-6203D3BB1221}" type="slidenum">
              <a:rPr lang="en-US" smtClean="0"/>
              <a:t>‹#›</a:t>
            </a:fld>
            <a:endParaRPr lang="en-US"/>
          </a:p>
        </p:txBody>
      </p:sp>
    </p:spTree>
    <p:extLst>
      <p:ext uri="{BB962C8B-B14F-4D97-AF65-F5344CB8AC3E}">
        <p14:creationId xmlns:p14="http://schemas.microsoft.com/office/powerpoint/2010/main" val="2577188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6455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5565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85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1823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01A87B-F276-4966-A7FD-9F9D27526D6C}"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4A3DAF-B156-4313-A91C-FC68156A77A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8502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34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1" y="609600"/>
            <a:ext cx="1727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609600"/>
            <a:ext cx="502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37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310916" indent="0" algn="ctr">
              <a:buNone/>
              <a:defRPr/>
            </a:lvl2pPr>
            <a:lvl3pPr marL="621831" indent="0" algn="ctr">
              <a:buNone/>
              <a:defRPr/>
            </a:lvl3pPr>
            <a:lvl4pPr marL="932747" indent="0" algn="ctr">
              <a:buNone/>
              <a:defRPr/>
            </a:lvl4pPr>
            <a:lvl5pPr marL="1243662" indent="0" algn="ctr">
              <a:buNone/>
              <a:defRPr/>
            </a:lvl5pPr>
            <a:lvl6pPr marL="1554578" indent="0" algn="ctr">
              <a:buNone/>
              <a:defRPr/>
            </a:lvl6pPr>
            <a:lvl7pPr marL="1865494" indent="0" algn="ctr">
              <a:buNone/>
              <a:defRPr/>
            </a:lvl7pPr>
            <a:lvl8pPr marL="2176409" indent="0" algn="ctr">
              <a:buNone/>
              <a:defRPr/>
            </a:lvl8pPr>
            <a:lvl9pPr marL="2487325"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EEB67E6-6DDE-45D0-8743-FFD85F0A1F66}" type="slidenum">
              <a:rPr lang="en-US" altLang="en-US"/>
              <a:pPr>
                <a:defRPr/>
              </a:pPr>
              <a:t>‹#›</a:t>
            </a:fld>
            <a:endParaRPr lang="en-US" altLang="en-US"/>
          </a:p>
        </p:txBody>
      </p:sp>
    </p:spTree>
    <p:extLst>
      <p:ext uri="{BB962C8B-B14F-4D97-AF65-F5344CB8AC3E}">
        <p14:creationId xmlns:p14="http://schemas.microsoft.com/office/powerpoint/2010/main" val="110402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8B385EC0-E76E-4A75-9650-5CDC1A0D0D6E}" type="slidenum">
              <a:rPr lang="en-US" altLang="en-US"/>
              <a:pPr>
                <a:defRPr/>
              </a:pPr>
              <a:t>‹#›</a:t>
            </a:fld>
            <a:endParaRPr lang="en-US" altLang="en-US"/>
          </a:p>
        </p:txBody>
      </p:sp>
    </p:spTree>
    <p:extLst>
      <p:ext uri="{BB962C8B-B14F-4D97-AF65-F5344CB8AC3E}">
        <p14:creationId xmlns:p14="http://schemas.microsoft.com/office/powerpoint/2010/main" val="2472595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9"/>
            <a:ext cx="7771680" cy="1362383"/>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350"/>
            </a:lvl1pPr>
            <a:lvl2pPr marL="310916" indent="0">
              <a:buNone/>
              <a:defRPr sz="1200"/>
            </a:lvl2pPr>
            <a:lvl3pPr marL="621831" indent="0">
              <a:buNone/>
              <a:defRPr sz="1125"/>
            </a:lvl3pPr>
            <a:lvl4pPr marL="932747" indent="0">
              <a:buNone/>
              <a:defRPr sz="975"/>
            </a:lvl4pPr>
            <a:lvl5pPr marL="1243662" indent="0">
              <a:buNone/>
              <a:defRPr sz="975"/>
            </a:lvl5pPr>
            <a:lvl6pPr marL="1554578" indent="0">
              <a:buNone/>
              <a:defRPr sz="975"/>
            </a:lvl6pPr>
            <a:lvl7pPr marL="1865494" indent="0">
              <a:buNone/>
              <a:defRPr sz="975"/>
            </a:lvl7pPr>
            <a:lvl8pPr marL="2176409" indent="0">
              <a:buNone/>
              <a:defRPr sz="975"/>
            </a:lvl8pPr>
            <a:lvl9pPr marL="2487325" indent="0">
              <a:buNone/>
              <a:defRPr sz="975"/>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A39C8D8-BDA6-4530-A6A4-B2FD79078FBC}" type="slidenum">
              <a:rPr lang="en-US" altLang="en-US"/>
              <a:pPr>
                <a:defRPr/>
              </a:pPr>
              <a:t>‹#›</a:t>
            </a:fld>
            <a:endParaRPr lang="en-US" altLang="en-US"/>
          </a:p>
        </p:txBody>
      </p:sp>
    </p:spTree>
    <p:extLst>
      <p:ext uri="{BB962C8B-B14F-4D97-AF65-F5344CB8AC3E}">
        <p14:creationId xmlns:p14="http://schemas.microsoft.com/office/powerpoint/2010/main" val="618189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31"/>
            <a:ext cx="4042080" cy="3973378"/>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6800" y="1604331"/>
            <a:ext cx="4043520" cy="3973378"/>
          </a:xfrm>
        </p:spPr>
        <p:txBody>
          <a:bodyPr/>
          <a:lstStyle>
            <a:lvl1pPr>
              <a:defRPr sz="1875"/>
            </a:lvl1pPr>
            <a:lvl2pPr>
              <a:defRPr sz="165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F809CDDC-F90F-491D-A139-73357F32167F}" type="slidenum">
              <a:rPr lang="en-US" altLang="en-US"/>
              <a:pPr>
                <a:defRPr/>
              </a:pPr>
              <a:t>‹#›</a:t>
            </a:fld>
            <a:endParaRPr lang="en-US" altLang="en-US"/>
          </a:p>
        </p:txBody>
      </p:sp>
    </p:spTree>
    <p:extLst>
      <p:ext uri="{BB962C8B-B14F-4D97-AF65-F5344CB8AC3E}">
        <p14:creationId xmlns:p14="http://schemas.microsoft.com/office/powerpoint/2010/main" val="1064450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6"/>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3"/>
            <a:ext cx="4039200" cy="639427"/>
          </a:xfrm>
        </p:spPr>
        <p:txBody>
          <a:bodyPr anchor="b"/>
          <a:lstStyle>
            <a:lvl1pPr marL="0" indent="0">
              <a:buNone/>
              <a:defRPr sz="1650" b="1"/>
            </a:lvl1pPr>
            <a:lvl2pPr marL="310916" indent="0">
              <a:buNone/>
              <a:defRPr sz="1350" b="1"/>
            </a:lvl2pPr>
            <a:lvl3pPr marL="621831" indent="0">
              <a:buNone/>
              <a:defRPr sz="1200" b="1"/>
            </a:lvl3pPr>
            <a:lvl4pPr marL="932747" indent="0">
              <a:buNone/>
              <a:defRPr sz="1125" b="1"/>
            </a:lvl4pPr>
            <a:lvl5pPr marL="1243662" indent="0">
              <a:buNone/>
              <a:defRPr sz="1125" b="1"/>
            </a:lvl5pPr>
            <a:lvl6pPr marL="1554578" indent="0">
              <a:buNone/>
              <a:defRPr sz="1125" b="1"/>
            </a:lvl6pPr>
            <a:lvl7pPr marL="1865494" indent="0">
              <a:buNone/>
              <a:defRPr sz="1125" b="1"/>
            </a:lvl7pPr>
            <a:lvl8pPr marL="2176409" indent="0">
              <a:buNone/>
              <a:defRPr sz="1125" b="1"/>
            </a:lvl8pPr>
            <a:lvl9pPr marL="2487325"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920" y="2174630"/>
            <a:ext cx="403920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3"/>
            <a:ext cx="4042080" cy="639427"/>
          </a:xfrm>
        </p:spPr>
        <p:txBody>
          <a:bodyPr anchor="b"/>
          <a:lstStyle>
            <a:lvl1pPr marL="0" indent="0">
              <a:buNone/>
              <a:defRPr sz="1650" b="1"/>
            </a:lvl1pPr>
            <a:lvl2pPr marL="310916" indent="0">
              <a:buNone/>
              <a:defRPr sz="1350" b="1"/>
            </a:lvl2pPr>
            <a:lvl3pPr marL="621831" indent="0">
              <a:buNone/>
              <a:defRPr sz="1200" b="1"/>
            </a:lvl3pPr>
            <a:lvl4pPr marL="932747" indent="0">
              <a:buNone/>
              <a:defRPr sz="1125" b="1"/>
            </a:lvl4pPr>
            <a:lvl5pPr marL="1243662" indent="0">
              <a:buNone/>
              <a:defRPr sz="1125" b="1"/>
            </a:lvl5pPr>
            <a:lvl6pPr marL="1554578" indent="0">
              <a:buNone/>
              <a:defRPr sz="1125" b="1"/>
            </a:lvl6pPr>
            <a:lvl7pPr marL="1865494" indent="0">
              <a:buNone/>
              <a:defRPr sz="1125" b="1"/>
            </a:lvl7pPr>
            <a:lvl8pPr marL="2176409" indent="0">
              <a:buNone/>
              <a:defRPr sz="1125" b="1"/>
            </a:lvl8pPr>
            <a:lvl9pPr marL="2487325"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5442" y="2174630"/>
            <a:ext cx="4042080" cy="3951775"/>
          </a:xfrm>
        </p:spPr>
        <p:txBody>
          <a:bodyPr/>
          <a:lstStyle>
            <a:lvl1pPr>
              <a:defRPr sz="1650"/>
            </a:lvl1pPr>
            <a:lvl2pPr>
              <a:defRPr sz="1350"/>
            </a:lvl2pPr>
            <a:lvl3pPr>
              <a:defRPr sz="120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pPr>
              <a:defRPr/>
            </a:pPr>
            <a:fld id="{A45AB29A-3390-4D5A-B097-2327EA6556E4}" type="slidenum">
              <a:rPr lang="en-US" altLang="en-US"/>
              <a:pPr>
                <a:defRPr/>
              </a:pPr>
              <a:t>‹#›</a:t>
            </a:fld>
            <a:endParaRPr lang="en-US" altLang="en-US"/>
          </a:p>
        </p:txBody>
      </p:sp>
    </p:spTree>
    <p:extLst>
      <p:ext uri="{BB962C8B-B14F-4D97-AF65-F5344CB8AC3E}">
        <p14:creationId xmlns:p14="http://schemas.microsoft.com/office/powerpoint/2010/main" val="3137412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015B1B55-061C-4A23-833E-3DF0A452B369}" type="slidenum">
              <a:rPr lang="en-US" altLang="en-US"/>
              <a:pPr>
                <a:defRPr/>
              </a:pPr>
              <a:t>‹#›</a:t>
            </a:fld>
            <a:endParaRPr lang="en-US" altLang="en-US"/>
          </a:p>
        </p:txBody>
      </p:sp>
    </p:spTree>
    <p:extLst>
      <p:ext uri="{BB962C8B-B14F-4D97-AF65-F5344CB8AC3E}">
        <p14:creationId xmlns:p14="http://schemas.microsoft.com/office/powerpoint/2010/main" val="398049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AC721B8E-40D6-4444-B1FA-4830AEF08D38}" type="slidenum">
              <a:rPr lang="en-US" altLang="en-US"/>
              <a:pPr>
                <a:defRPr/>
              </a:pPr>
              <a:t>‹#›</a:t>
            </a:fld>
            <a:endParaRPr lang="en-US" altLang="en-US"/>
          </a:p>
        </p:txBody>
      </p:sp>
    </p:spTree>
    <p:extLst>
      <p:ext uri="{BB962C8B-B14F-4D97-AF65-F5344CB8AC3E}">
        <p14:creationId xmlns:p14="http://schemas.microsoft.com/office/powerpoint/2010/main" val="280116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1500">
                <a:solidFill>
                  <a:schemeClr val="tx1">
                    <a:tint val="75000"/>
                  </a:schemeClr>
                </a:solidFill>
              </a:defRPr>
            </a:lvl1pPr>
            <a:lvl2pPr marL="342650" indent="0">
              <a:buNone/>
              <a:defRPr sz="1350">
                <a:solidFill>
                  <a:schemeClr val="tx1">
                    <a:tint val="75000"/>
                  </a:schemeClr>
                </a:solidFill>
              </a:defRPr>
            </a:lvl2pPr>
            <a:lvl3pPr marL="685303" indent="0">
              <a:buNone/>
              <a:defRPr sz="1200">
                <a:solidFill>
                  <a:schemeClr val="tx1">
                    <a:tint val="75000"/>
                  </a:schemeClr>
                </a:solidFill>
              </a:defRPr>
            </a:lvl3pPr>
            <a:lvl4pPr marL="1027955" indent="0">
              <a:buNone/>
              <a:defRPr sz="1050">
                <a:solidFill>
                  <a:schemeClr val="tx1">
                    <a:tint val="75000"/>
                  </a:schemeClr>
                </a:solidFill>
              </a:defRPr>
            </a:lvl4pPr>
            <a:lvl5pPr marL="1370605" indent="0">
              <a:buNone/>
              <a:defRPr sz="1050">
                <a:solidFill>
                  <a:schemeClr val="tx1">
                    <a:tint val="75000"/>
                  </a:schemeClr>
                </a:solidFill>
              </a:defRPr>
            </a:lvl5pPr>
            <a:lvl6pPr marL="1713257" indent="0">
              <a:buNone/>
              <a:defRPr sz="1050">
                <a:solidFill>
                  <a:schemeClr val="tx1">
                    <a:tint val="75000"/>
                  </a:schemeClr>
                </a:solidFill>
              </a:defRPr>
            </a:lvl6pPr>
            <a:lvl7pPr marL="2055908" indent="0">
              <a:buNone/>
              <a:defRPr sz="1050">
                <a:solidFill>
                  <a:schemeClr val="tx1">
                    <a:tint val="75000"/>
                  </a:schemeClr>
                </a:solidFill>
              </a:defRPr>
            </a:lvl7pPr>
            <a:lvl8pPr marL="2398557" indent="0">
              <a:buNone/>
              <a:defRPr sz="1050">
                <a:solidFill>
                  <a:schemeClr val="tx1">
                    <a:tint val="75000"/>
                  </a:schemeClr>
                </a:solidFill>
              </a:defRPr>
            </a:lvl8pPr>
            <a:lvl9pPr marL="274121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56F1FC-9685-41F5-A5FE-808EA38D508F}"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5BF955-0C46-4976-9191-47EF4070A8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35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175"/>
            </a:lvl1pPr>
            <a:lvl2pPr>
              <a:defRPr sz="1875"/>
            </a:lvl2pPr>
            <a:lvl3pPr>
              <a:defRPr sz="16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7"/>
            <a:ext cx="3008160" cy="4692013"/>
          </a:xfrm>
        </p:spPr>
        <p:txBody>
          <a:bodyPr/>
          <a:lstStyle>
            <a:lvl1pPr marL="0" indent="0">
              <a:buNone/>
              <a:defRPr sz="975"/>
            </a:lvl1pPr>
            <a:lvl2pPr marL="310916" indent="0">
              <a:buNone/>
              <a:defRPr sz="825"/>
            </a:lvl2pPr>
            <a:lvl3pPr marL="621831" indent="0">
              <a:buNone/>
              <a:defRPr sz="675"/>
            </a:lvl3pPr>
            <a:lvl4pPr marL="932747" indent="0">
              <a:buNone/>
              <a:defRPr sz="600"/>
            </a:lvl4pPr>
            <a:lvl5pPr marL="1243662" indent="0">
              <a:buNone/>
              <a:defRPr sz="600"/>
            </a:lvl5pPr>
            <a:lvl6pPr marL="1554578" indent="0">
              <a:buNone/>
              <a:defRPr sz="600"/>
            </a:lvl6pPr>
            <a:lvl7pPr marL="1865494" indent="0">
              <a:buNone/>
              <a:defRPr sz="600"/>
            </a:lvl7pPr>
            <a:lvl8pPr marL="2176409" indent="0">
              <a:buNone/>
              <a:defRPr sz="600"/>
            </a:lvl8pPr>
            <a:lvl9pPr marL="2487325" indent="0">
              <a:buNone/>
              <a:defRPr sz="6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AF38AACC-2E64-4345-89A7-53540336DAB1}" type="slidenum">
              <a:rPr lang="en-US" altLang="en-US"/>
              <a:pPr>
                <a:defRPr/>
              </a:pPr>
              <a:t>‹#›</a:t>
            </a:fld>
            <a:endParaRPr lang="en-US" altLang="en-US"/>
          </a:p>
        </p:txBody>
      </p:sp>
    </p:spTree>
    <p:extLst>
      <p:ext uri="{BB962C8B-B14F-4D97-AF65-F5344CB8AC3E}">
        <p14:creationId xmlns:p14="http://schemas.microsoft.com/office/powerpoint/2010/main" val="3346863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35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175"/>
            </a:lvl1pPr>
            <a:lvl2pPr marL="310916" indent="0">
              <a:buNone/>
              <a:defRPr sz="1875"/>
            </a:lvl2pPr>
            <a:lvl3pPr marL="621831" indent="0">
              <a:buNone/>
              <a:defRPr sz="1650"/>
            </a:lvl3pPr>
            <a:lvl4pPr marL="932747" indent="0">
              <a:buNone/>
              <a:defRPr sz="1350"/>
            </a:lvl4pPr>
            <a:lvl5pPr marL="1243662" indent="0">
              <a:buNone/>
              <a:defRPr sz="1350"/>
            </a:lvl5pPr>
            <a:lvl6pPr marL="1554578" indent="0">
              <a:buNone/>
              <a:defRPr sz="1350"/>
            </a:lvl6pPr>
            <a:lvl7pPr marL="1865494" indent="0">
              <a:buNone/>
              <a:defRPr sz="1350"/>
            </a:lvl7pPr>
            <a:lvl8pPr marL="2176409" indent="0">
              <a:buNone/>
              <a:defRPr sz="1350"/>
            </a:lvl8pPr>
            <a:lvl9pPr marL="2487325" indent="0">
              <a:buNone/>
              <a:defRPr sz="135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975"/>
            </a:lvl1pPr>
            <a:lvl2pPr marL="310916" indent="0">
              <a:buNone/>
              <a:defRPr sz="825"/>
            </a:lvl2pPr>
            <a:lvl3pPr marL="621831" indent="0">
              <a:buNone/>
              <a:defRPr sz="675"/>
            </a:lvl3pPr>
            <a:lvl4pPr marL="932747" indent="0">
              <a:buNone/>
              <a:defRPr sz="600"/>
            </a:lvl4pPr>
            <a:lvl5pPr marL="1243662" indent="0">
              <a:buNone/>
              <a:defRPr sz="600"/>
            </a:lvl5pPr>
            <a:lvl6pPr marL="1554578" indent="0">
              <a:buNone/>
              <a:defRPr sz="600"/>
            </a:lvl6pPr>
            <a:lvl7pPr marL="1865494" indent="0">
              <a:buNone/>
              <a:defRPr sz="600"/>
            </a:lvl7pPr>
            <a:lvl8pPr marL="2176409" indent="0">
              <a:buNone/>
              <a:defRPr sz="600"/>
            </a:lvl8pPr>
            <a:lvl9pPr marL="2487325" indent="0">
              <a:buNone/>
              <a:defRPr sz="6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1742FD94-A504-46AB-8F54-8C422C78BCA1}" type="slidenum">
              <a:rPr lang="en-US" altLang="en-US"/>
              <a:pPr>
                <a:defRPr/>
              </a:pPr>
              <a:t>‹#›</a:t>
            </a:fld>
            <a:endParaRPr lang="en-US" altLang="en-US"/>
          </a:p>
        </p:txBody>
      </p:sp>
    </p:spTree>
    <p:extLst>
      <p:ext uri="{BB962C8B-B14F-4D97-AF65-F5344CB8AC3E}">
        <p14:creationId xmlns:p14="http://schemas.microsoft.com/office/powerpoint/2010/main" val="2676406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DA7CDD2F-5183-4082-81A4-6BD261FA787B}" type="slidenum">
              <a:rPr lang="en-US" altLang="en-US"/>
              <a:pPr>
                <a:defRPr/>
              </a:pPr>
              <a:t>‹#›</a:t>
            </a:fld>
            <a:endParaRPr lang="en-US" altLang="en-US"/>
          </a:p>
        </p:txBody>
      </p:sp>
    </p:spTree>
    <p:extLst>
      <p:ext uri="{BB962C8B-B14F-4D97-AF65-F5344CB8AC3E}">
        <p14:creationId xmlns:p14="http://schemas.microsoft.com/office/powerpoint/2010/main" val="3016902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35"/>
            <a:ext cx="2054880" cy="53040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35"/>
            <a:ext cx="6030720" cy="53040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571C6822-7380-451D-BDA4-F07B1DF6BFDB}" type="slidenum">
              <a:rPr lang="en-US" altLang="en-US"/>
              <a:pPr>
                <a:defRPr/>
              </a:pPr>
              <a:t>‹#›</a:t>
            </a:fld>
            <a:endParaRPr lang="en-US" altLang="en-US"/>
          </a:p>
        </p:txBody>
      </p:sp>
    </p:spTree>
    <p:extLst>
      <p:ext uri="{BB962C8B-B14F-4D97-AF65-F5344CB8AC3E}">
        <p14:creationId xmlns:p14="http://schemas.microsoft.com/office/powerpoint/2010/main" val="3169601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E42AFD-EB80-4951-ADFC-C9F2613575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644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41F1A6-6D5B-476A-BD20-9B17F20F7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420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1A779-F164-4127-9031-D51B0C7FB8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994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1C6417-D753-497C-B987-E2B61D8E6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105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BC44B9-CF39-4391-92CD-0A4EE51A2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511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AD5C59-B6DC-496B-9DBE-6B8EC30207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07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4B7E5C-41DC-44D7-B716-30C5497162A2}"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10470D3-E47E-4CF4-82B5-A65C0090E33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DD154B-E3E9-426C-8167-03034D724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95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C24A37-FD8E-4144-AF18-14FED26DB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78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684445-DA25-4BBD-9882-EC80AFA2FF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08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30028-31BF-4ECD-A078-6AA433F81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630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AAC834-0C8A-4FBB-8EA4-CDE606C7F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226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11726-E39B-4008-86E3-6E23392BF3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2119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479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278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708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88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800" b="1"/>
            </a:lvl1pPr>
            <a:lvl2pPr marL="342650" indent="0">
              <a:buNone/>
              <a:defRPr sz="1500" b="1"/>
            </a:lvl2pPr>
            <a:lvl3pPr marL="685303" indent="0">
              <a:buNone/>
              <a:defRPr sz="1350" b="1"/>
            </a:lvl3pPr>
            <a:lvl4pPr marL="1027955" indent="0">
              <a:buNone/>
              <a:defRPr sz="1200" b="1"/>
            </a:lvl4pPr>
            <a:lvl5pPr marL="1370605" indent="0">
              <a:buNone/>
              <a:defRPr sz="1200" b="1"/>
            </a:lvl5pPr>
            <a:lvl6pPr marL="1713257" indent="0">
              <a:buNone/>
              <a:defRPr sz="1200" b="1"/>
            </a:lvl6pPr>
            <a:lvl7pPr marL="2055908" indent="0">
              <a:buNone/>
              <a:defRPr sz="1200" b="1"/>
            </a:lvl7pPr>
            <a:lvl8pPr marL="2398557" indent="0">
              <a:buNone/>
              <a:defRPr sz="1200" b="1"/>
            </a:lvl8pPr>
            <a:lvl9pPr marL="274121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1800" b="1"/>
            </a:lvl1pPr>
            <a:lvl2pPr marL="342650" indent="0">
              <a:buNone/>
              <a:defRPr sz="1500" b="1"/>
            </a:lvl2pPr>
            <a:lvl3pPr marL="685303" indent="0">
              <a:buNone/>
              <a:defRPr sz="1350" b="1"/>
            </a:lvl3pPr>
            <a:lvl4pPr marL="1027955" indent="0">
              <a:buNone/>
              <a:defRPr sz="1200" b="1"/>
            </a:lvl4pPr>
            <a:lvl5pPr marL="1370605" indent="0">
              <a:buNone/>
              <a:defRPr sz="1200" b="1"/>
            </a:lvl5pPr>
            <a:lvl6pPr marL="1713257" indent="0">
              <a:buNone/>
              <a:defRPr sz="1200" b="1"/>
            </a:lvl6pPr>
            <a:lvl7pPr marL="2055908" indent="0">
              <a:buNone/>
              <a:defRPr sz="1200" b="1"/>
            </a:lvl7pPr>
            <a:lvl8pPr marL="2398557" indent="0">
              <a:buNone/>
              <a:defRPr sz="1200" b="1"/>
            </a:lvl8pPr>
            <a:lvl9pPr marL="274121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243720-DBF0-4E13-B8E3-02091F32E6B4}" type="datetimeFigureOut">
              <a:rPr lang="en-US">
                <a:solidFill>
                  <a:prstClr val="black">
                    <a:tint val="75000"/>
                  </a:prstClr>
                </a:solidFill>
              </a:rPr>
              <a:pPr>
                <a:defRPr/>
              </a:pPr>
              <a:t>10/11/2017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9ED9A4-9249-4107-BCDE-93F8113757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420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009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181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593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228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655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796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54" indent="0" algn="ctr">
              <a:buNone/>
              <a:defRPr/>
            </a:lvl2pPr>
            <a:lvl3pPr marL="829108" indent="0" algn="ctr">
              <a:buNone/>
              <a:defRPr/>
            </a:lvl3pPr>
            <a:lvl4pPr marL="1243662" indent="0" algn="ctr">
              <a:buNone/>
              <a:defRPr/>
            </a:lvl4pPr>
            <a:lvl5pPr marL="1658216" indent="0" algn="ctr">
              <a:buNone/>
              <a:defRPr/>
            </a:lvl5pPr>
            <a:lvl6pPr marL="2072771" indent="0" algn="ctr">
              <a:buNone/>
              <a:defRPr/>
            </a:lvl6pPr>
            <a:lvl7pPr marL="2487325" indent="0" algn="ctr">
              <a:buNone/>
              <a:defRPr/>
            </a:lvl7pPr>
            <a:lvl8pPr marL="2901879" indent="0" algn="ctr">
              <a:buNone/>
              <a:defRPr/>
            </a:lvl8pPr>
            <a:lvl9pPr marL="3316433"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EEB67E6-6DDE-45D0-8743-FFD85F0A1F66}" type="slidenum">
              <a:rPr lang="en-US" altLang="en-US"/>
              <a:pPr>
                <a:defRPr/>
              </a:pPr>
              <a:t>‹#›</a:t>
            </a:fld>
            <a:endParaRPr lang="en-US" altLang="en-US"/>
          </a:p>
        </p:txBody>
      </p:sp>
    </p:spTree>
    <p:extLst>
      <p:ext uri="{BB962C8B-B14F-4D97-AF65-F5344CB8AC3E}">
        <p14:creationId xmlns:p14="http://schemas.microsoft.com/office/powerpoint/2010/main" val="180140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8B385EC0-E76E-4A75-9650-5CDC1A0D0D6E}" type="slidenum">
              <a:rPr lang="en-US" altLang="en-US"/>
              <a:pPr>
                <a:defRPr/>
              </a:pPr>
              <a:t>‹#›</a:t>
            </a:fld>
            <a:endParaRPr lang="en-US" altLang="en-US"/>
          </a:p>
        </p:txBody>
      </p:sp>
    </p:spTree>
    <p:extLst>
      <p:ext uri="{BB962C8B-B14F-4D97-AF65-F5344CB8AC3E}">
        <p14:creationId xmlns:p14="http://schemas.microsoft.com/office/powerpoint/2010/main" val="199588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7"/>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554" indent="0">
              <a:buNone/>
              <a:defRPr sz="1600"/>
            </a:lvl2pPr>
            <a:lvl3pPr marL="829108" indent="0">
              <a:buNone/>
              <a:defRPr sz="1500"/>
            </a:lvl3pPr>
            <a:lvl4pPr marL="1243662" indent="0">
              <a:buNone/>
              <a:defRPr sz="1300"/>
            </a:lvl4pPr>
            <a:lvl5pPr marL="1658216" indent="0">
              <a:buNone/>
              <a:defRPr sz="1300"/>
            </a:lvl5pPr>
            <a:lvl6pPr marL="2072771" indent="0">
              <a:buNone/>
              <a:defRPr sz="1300"/>
            </a:lvl6pPr>
            <a:lvl7pPr marL="2487325" indent="0">
              <a:buNone/>
              <a:defRPr sz="1300"/>
            </a:lvl7pPr>
            <a:lvl8pPr marL="2901879" indent="0">
              <a:buNone/>
              <a:defRPr sz="1300"/>
            </a:lvl8pPr>
            <a:lvl9pPr marL="3316433"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A39C8D8-BDA6-4530-A6A4-B2FD79078FBC}" type="slidenum">
              <a:rPr lang="en-US" altLang="en-US"/>
              <a:pPr>
                <a:defRPr/>
              </a:pPr>
              <a:t>‹#›</a:t>
            </a:fld>
            <a:endParaRPr lang="en-US" altLang="en-US"/>
          </a:p>
        </p:txBody>
      </p:sp>
    </p:spTree>
    <p:extLst>
      <p:ext uri="{BB962C8B-B14F-4D97-AF65-F5344CB8AC3E}">
        <p14:creationId xmlns:p14="http://schemas.microsoft.com/office/powerpoint/2010/main" val="167054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3FA2D1-A99D-4F5E-AC85-8F246907B7F6}" type="datetimeFigureOut">
              <a:rPr lang="en-US">
                <a:solidFill>
                  <a:prstClr val="black">
                    <a:tint val="75000"/>
                  </a:prstClr>
                </a:solidFill>
              </a:rPr>
              <a:pPr>
                <a:defRPr/>
              </a:pPr>
              <a:t>10/11/2017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F98F3C-F195-4AD3-AD93-4DCBC239EB9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31"/>
            <a:ext cx="4042080" cy="397337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6800" y="1604331"/>
            <a:ext cx="4043520" cy="397337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F809CDDC-F90F-491D-A139-73357F32167F}" type="slidenum">
              <a:rPr lang="en-US" altLang="en-US"/>
              <a:pPr>
                <a:defRPr/>
              </a:pPr>
              <a:t>‹#›</a:t>
            </a:fld>
            <a:endParaRPr lang="en-US" altLang="en-US"/>
          </a:p>
        </p:txBody>
      </p:sp>
    </p:spTree>
    <p:extLst>
      <p:ext uri="{BB962C8B-B14F-4D97-AF65-F5344CB8AC3E}">
        <p14:creationId xmlns:p14="http://schemas.microsoft.com/office/powerpoint/2010/main" val="2502349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4"/>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54" indent="0">
              <a:buNone/>
              <a:defRPr sz="1800" b="1"/>
            </a:lvl2pPr>
            <a:lvl3pPr marL="829108" indent="0">
              <a:buNone/>
              <a:defRPr sz="1600" b="1"/>
            </a:lvl3pPr>
            <a:lvl4pPr marL="1243662" indent="0">
              <a:buNone/>
              <a:defRPr sz="1500" b="1"/>
            </a:lvl4pPr>
            <a:lvl5pPr marL="1658216" indent="0">
              <a:buNone/>
              <a:defRPr sz="1500" b="1"/>
            </a:lvl5pPr>
            <a:lvl6pPr marL="2072771" indent="0">
              <a:buNone/>
              <a:defRPr sz="1500" b="1"/>
            </a:lvl6pPr>
            <a:lvl7pPr marL="2487325" indent="0">
              <a:buNone/>
              <a:defRPr sz="1500" b="1"/>
            </a:lvl7pPr>
            <a:lvl8pPr marL="2901879" indent="0">
              <a:buNone/>
              <a:defRPr sz="1500" b="1"/>
            </a:lvl8pPr>
            <a:lvl9pPr marL="3316433"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pPr>
              <a:defRPr/>
            </a:pPr>
            <a:fld id="{A45AB29A-3390-4D5A-B097-2327EA6556E4}" type="slidenum">
              <a:rPr lang="en-US" altLang="en-US"/>
              <a:pPr>
                <a:defRPr/>
              </a:pPr>
              <a:t>‹#›</a:t>
            </a:fld>
            <a:endParaRPr lang="en-US" altLang="en-US"/>
          </a:p>
        </p:txBody>
      </p:sp>
    </p:spTree>
    <p:extLst>
      <p:ext uri="{BB962C8B-B14F-4D97-AF65-F5344CB8AC3E}">
        <p14:creationId xmlns:p14="http://schemas.microsoft.com/office/powerpoint/2010/main" val="3516784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015B1B55-061C-4A23-833E-3DF0A452B369}" type="slidenum">
              <a:rPr lang="en-US" altLang="en-US"/>
              <a:pPr>
                <a:defRPr/>
              </a:pPr>
              <a:t>‹#›</a:t>
            </a:fld>
            <a:endParaRPr lang="en-US" altLang="en-US"/>
          </a:p>
        </p:txBody>
      </p:sp>
    </p:spTree>
    <p:extLst>
      <p:ext uri="{BB962C8B-B14F-4D97-AF65-F5344CB8AC3E}">
        <p14:creationId xmlns:p14="http://schemas.microsoft.com/office/powerpoint/2010/main" val="4169064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AC721B8E-40D6-4444-B1FA-4830AEF08D38}" type="slidenum">
              <a:rPr lang="en-US" altLang="en-US"/>
              <a:pPr>
                <a:defRPr/>
              </a:pPr>
              <a:t>‹#›</a:t>
            </a:fld>
            <a:endParaRPr lang="en-US" altLang="en-US"/>
          </a:p>
        </p:txBody>
      </p:sp>
    </p:spTree>
    <p:extLst>
      <p:ext uri="{BB962C8B-B14F-4D97-AF65-F5344CB8AC3E}">
        <p14:creationId xmlns:p14="http://schemas.microsoft.com/office/powerpoint/2010/main" val="281000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5"/>
            <a:ext cx="3008160" cy="4692013"/>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AF38AACC-2E64-4345-89A7-53540336DAB1}" type="slidenum">
              <a:rPr lang="en-US" altLang="en-US"/>
              <a:pPr>
                <a:defRPr/>
              </a:pPr>
              <a:t>‹#›</a:t>
            </a:fld>
            <a:endParaRPr lang="en-US" altLang="en-US"/>
          </a:p>
        </p:txBody>
      </p:sp>
    </p:spTree>
    <p:extLst>
      <p:ext uri="{BB962C8B-B14F-4D97-AF65-F5344CB8AC3E}">
        <p14:creationId xmlns:p14="http://schemas.microsoft.com/office/powerpoint/2010/main" val="3412902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4554" indent="0">
              <a:buNone/>
              <a:defRPr sz="2500"/>
            </a:lvl2pPr>
            <a:lvl3pPr marL="829108" indent="0">
              <a:buNone/>
              <a:defRPr sz="2200"/>
            </a:lvl3pPr>
            <a:lvl4pPr marL="1243662" indent="0">
              <a:buNone/>
              <a:defRPr sz="1800"/>
            </a:lvl4pPr>
            <a:lvl5pPr marL="1658216" indent="0">
              <a:buNone/>
              <a:defRPr sz="1800"/>
            </a:lvl5pPr>
            <a:lvl6pPr marL="2072771" indent="0">
              <a:buNone/>
              <a:defRPr sz="1800"/>
            </a:lvl6pPr>
            <a:lvl7pPr marL="2487325" indent="0">
              <a:buNone/>
              <a:defRPr sz="1800"/>
            </a:lvl7pPr>
            <a:lvl8pPr marL="2901879" indent="0">
              <a:buNone/>
              <a:defRPr sz="1800"/>
            </a:lvl8pPr>
            <a:lvl9pPr marL="3316433"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4554" indent="0">
              <a:buNone/>
              <a:defRPr sz="1100"/>
            </a:lvl2pPr>
            <a:lvl3pPr marL="829108" indent="0">
              <a:buNone/>
              <a:defRPr sz="900"/>
            </a:lvl3pPr>
            <a:lvl4pPr marL="1243662" indent="0">
              <a:buNone/>
              <a:defRPr sz="800"/>
            </a:lvl4pPr>
            <a:lvl5pPr marL="1658216" indent="0">
              <a:buNone/>
              <a:defRPr sz="800"/>
            </a:lvl5pPr>
            <a:lvl6pPr marL="2072771" indent="0">
              <a:buNone/>
              <a:defRPr sz="800"/>
            </a:lvl6pPr>
            <a:lvl7pPr marL="2487325" indent="0">
              <a:buNone/>
              <a:defRPr sz="800"/>
            </a:lvl7pPr>
            <a:lvl8pPr marL="2901879" indent="0">
              <a:buNone/>
              <a:defRPr sz="800"/>
            </a:lvl8pPr>
            <a:lvl9pPr marL="3316433"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1742FD94-A504-46AB-8F54-8C422C78BCA1}" type="slidenum">
              <a:rPr lang="en-US" altLang="en-US"/>
              <a:pPr>
                <a:defRPr/>
              </a:pPr>
              <a:t>‹#›</a:t>
            </a:fld>
            <a:endParaRPr lang="en-US" altLang="en-US"/>
          </a:p>
        </p:txBody>
      </p:sp>
    </p:spTree>
    <p:extLst>
      <p:ext uri="{BB962C8B-B14F-4D97-AF65-F5344CB8AC3E}">
        <p14:creationId xmlns:p14="http://schemas.microsoft.com/office/powerpoint/2010/main" val="1569547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DA7CDD2F-5183-4082-81A4-6BD261FA787B}" type="slidenum">
              <a:rPr lang="en-US" altLang="en-US"/>
              <a:pPr>
                <a:defRPr/>
              </a:pPr>
              <a:t>‹#›</a:t>
            </a:fld>
            <a:endParaRPr lang="en-US" altLang="en-US"/>
          </a:p>
        </p:txBody>
      </p:sp>
    </p:spTree>
    <p:extLst>
      <p:ext uri="{BB962C8B-B14F-4D97-AF65-F5344CB8AC3E}">
        <p14:creationId xmlns:p14="http://schemas.microsoft.com/office/powerpoint/2010/main" val="1779447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33"/>
            <a:ext cx="2054880" cy="53040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33"/>
            <a:ext cx="6030720" cy="53040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571C6822-7380-451D-BDA4-F07B1DF6BFDB}" type="slidenum">
              <a:rPr lang="en-US" altLang="en-US"/>
              <a:pPr>
                <a:defRPr/>
              </a:pPr>
              <a:t>‹#›</a:t>
            </a:fld>
            <a:endParaRPr lang="en-US" altLang="en-US"/>
          </a:p>
        </p:txBody>
      </p:sp>
    </p:spTree>
    <p:extLst>
      <p:ext uri="{BB962C8B-B14F-4D97-AF65-F5344CB8AC3E}">
        <p14:creationId xmlns:p14="http://schemas.microsoft.com/office/powerpoint/2010/main" val="211461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E42AFD-EB80-4951-ADFC-C9F2613575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77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41F1A6-6D5B-476A-BD20-9B17F20F7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71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4C6E3-646B-4C85-BF4B-E6C3A0E4D92A}" type="datetimeFigureOut">
              <a:rPr lang="en-US">
                <a:solidFill>
                  <a:prstClr val="black">
                    <a:tint val="75000"/>
                  </a:prstClr>
                </a:solidFill>
              </a:rPr>
              <a:pPr>
                <a:defRPr/>
              </a:pPr>
              <a:t>10/11/2017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6829C10-47E2-4B14-B133-41852DEA6D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1A779-F164-4127-9031-D51B0C7FB8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751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1C6417-D753-497C-B987-E2B61D8E6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724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BC44B9-CF39-4391-92CD-0A4EE51A2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925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AD5C59-B6DC-496B-9DBE-6B8EC30207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461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DD154B-E3E9-426C-8167-03034D724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942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C24A37-FD8E-4144-AF18-14FED26DB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3927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684445-DA25-4BBD-9882-EC80AFA2FF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607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30028-31BF-4ECD-A078-6AA433F81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306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AAC834-0C8A-4FBB-8EA4-CDE606C7F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946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11726-E39B-4008-86E3-6E23392BF3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80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5" y="273059"/>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050"/>
            </a:lvl1pPr>
            <a:lvl2pPr marL="342650" indent="0">
              <a:buNone/>
              <a:defRPr sz="900"/>
            </a:lvl2pPr>
            <a:lvl3pPr marL="685303" indent="0">
              <a:buNone/>
              <a:defRPr sz="750"/>
            </a:lvl3pPr>
            <a:lvl4pPr marL="1027955" indent="0">
              <a:buNone/>
              <a:defRPr sz="675"/>
            </a:lvl4pPr>
            <a:lvl5pPr marL="1370605" indent="0">
              <a:buNone/>
              <a:defRPr sz="675"/>
            </a:lvl5pPr>
            <a:lvl6pPr marL="1713257" indent="0">
              <a:buNone/>
              <a:defRPr sz="675"/>
            </a:lvl6pPr>
            <a:lvl7pPr marL="2055908" indent="0">
              <a:buNone/>
              <a:defRPr sz="675"/>
            </a:lvl7pPr>
            <a:lvl8pPr marL="2398557" indent="0">
              <a:buNone/>
              <a:defRPr sz="675"/>
            </a:lvl8pPr>
            <a:lvl9pPr marL="274121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51D859-A9D1-48C4-9BAB-1B2B33C1517F}"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5FC7279-B6C2-45CF-A492-5A944A64861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710ADC-45AA-4909-AB0E-FFE2E6003AFD}"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DE5FD8-89B7-4480-A142-77EB11ED5F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517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01A87B-F276-4966-A7FD-9F9D27526D6C}"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4A3DAF-B156-4313-A91C-FC68156A77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125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56F1FC-9685-41F5-A5FE-808EA38D508F}"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5BF955-0C46-4976-9191-47EF4070A8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2216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4B7E5C-41DC-44D7-B716-30C5497162A2}"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10470D3-E47E-4CF4-82B5-A65C0090E3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0307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243720-DBF0-4E13-B8E3-02091F32E6B4}" type="datetimeFigureOut">
              <a:rPr lang="en-US">
                <a:solidFill>
                  <a:prstClr val="black">
                    <a:tint val="75000"/>
                  </a:prstClr>
                </a:solidFill>
              </a:rPr>
              <a:pPr>
                <a:defRPr/>
              </a:pPr>
              <a:t>10/11/2017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9ED9A4-9249-4107-BCDE-93F8113757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4650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3FA2D1-A99D-4F5E-AC85-8F246907B7F6}" type="datetimeFigureOut">
              <a:rPr lang="en-US">
                <a:solidFill>
                  <a:prstClr val="black">
                    <a:tint val="75000"/>
                  </a:prstClr>
                </a:solidFill>
              </a:rPr>
              <a:pPr>
                <a:defRPr/>
              </a:pPr>
              <a:t>10/11/2017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F98F3C-F195-4AD3-AD93-4DCBC239E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53838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E4C6E3-646B-4C85-BF4B-E6C3A0E4D92A}" type="datetimeFigureOut">
              <a:rPr lang="en-US">
                <a:solidFill>
                  <a:prstClr val="black">
                    <a:tint val="75000"/>
                  </a:prstClr>
                </a:solidFill>
              </a:rPr>
              <a:pPr>
                <a:defRPr/>
              </a:pPr>
              <a:t>10/11/2017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6829C10-47E2-4B14-B133-41852DEA6D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80180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51D859-A9D1-48C4-9BAB-1B2B33C1517F}"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5FC7279-B6C2-45CF-A492-5A944A6486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9465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604252-1E87-4A1B-B063-FD30A83A518B}"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AEAEAE-740E-4DAD-93F3-D28240FDEE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06481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B63D51-A841-4D64-99B4-3F48893B44E2}"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D6649D-CBFF-4594-AECC-208E05B08E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454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650" indent="0">
              <a:buNone/>
              <a:defRPr sz="2100"/>
            </a:lvl2pPr>
            <a:lvl3pPr marL="685303" indent="0">
              <a:buNone/>
              <a:defRPr sz="1800"/>
            </a:lvl3pPr>
            <a:lvl4pPr marL="1027955" indent="0">
              <a:buNone/>
              <a:defRPr sz="1500"/>
            </a:lvl4pPr>
            <a:lvl5pPr marL="1370605" indent="0">
              <a:buNone/>
              <a:defRPr sz="1500"/>
            </a:lvl5pPr>
            <a:lvl6pPr marL="1713257" indent="0">
              <a:buNone/>
              <a:defRPr sz="1500"/>
            </a:lvl6pPr>
            <a:lvl7pPr marL="2055908" indent="0">
              <a:buNone/>
              <a:defRPr sz="1500"/>
            </a:lvl7pPr>
            <a:lvl8pPr marL="2398557" indent="0">
              <a:buNone/>
              <a:defRPr sz="1500"/>
            </a:lvl8pPr>
            <a:lvl9pPr marL="274121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650" indent="0">
              <a:buNone/>
              <a:defRPr sz="900"/>
            </a:lvl2pPr>
            <a:lvl3pPr marL="685303" indent="0">
              <a:buNone/>
              <a:defRPr sz="750"/>
            </a:lvl3pPr>
            <a:lvl4pPr marL="1027955" indent="0">
              <a:buNone/>
              <a:defRPr sz="675"/>
            </a:lvl4pPr>
            <a:lvl5pPr marL="1370605" indent="0">
              <a:buNone/>
              <a:defRPr sz="675"/>
            </a:lvl5pPr>
            <a:lvl6pPr marL="1713257" indent="0">
              <a:buNone/>
              <a:defRPr sz="675"/>
            </a:lvl6pPr>
            <a:lvl7pPr marL="2055908" indent="0">
              <a:buNone/>
              <a:defRPr sz="675"/>
            </a:lvl7pPr>
            <a:lvl8pPr marL="2398557" indent="0">
              <a:buNone/>
              <a:defRPr sz="675"/>
            </a:lvl8pPr>
            <a:lvl9pPr marL="274121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604252-1E87-4A1B-B063-FD30A83A518B}" type="datetimeFigureOut">
              <a:rPr lang="en-US">
                <a:solidFill>
                  <a:prstClr val="black">
                    <a:tint val="75000"/>
                  </a:prstClr>
                </a:solidFill>
              </a:rPr>
              <a:pPr>
                <a:defRPr/>
              </a:pPr>
              <a:t>10/11/2017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AEAEAE-740E-4DAD-93F3-D28240FDEE3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40E71C-13E7-4A51-9455-0727B67402C1}" type="datetimeFigureOut">
              <a:rPr lang="en-US">
                <a:solidFill>
                  <a:prstClr val="black">
                    <a:tint val="75000"/>
                  </a:prstClr>
                </a:solidFill>
              </a:rPr>
              <a:pPr>
                <a:defRPr/>
              </a:pPr>
              <a:t>10/11/2017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E0D5B2-230A-4684-BEC9-B700FC496F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7300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EEB67E6-6DDE-45D0-8743-FFD85F0A1F66}" type="slidenum">
              <a:rPr lang="en-US" altLang="en-US"/>
              <a:pPr>
                <a:defRPr/>
              </a:pPr>
              <a:t>‹#›</a:t>
            </a:fld>
            <a:endParaRPr lang="en-US" altLang="en-US"/>
          </a:p>
        </p:txBody>
      </p:sp>
    </p:spTree>
    <p:extLst>
      <p:ext uri="{BB962C8B-B14F-4D97-AF65-F5344CB8AC3E}">
        <p14:creationId xmlns:p14="http://schemas.microsoft.com/office/powerpoint/2010/main" val="1876588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8B385EC0-E76E-4A75-9650-5CDC1A0D0D6E}" type="slidenum">
              <a:rPr lang="en-US" altLang="en-US"/>
              <a:pPr>
                <a:defRPr/>
              </a:pPr>
              <a:t>‹#›</a:t>
            </a:fld>
            <a:endParaRPr lang="en-US" altLang="en-US"/>
          </a:p>
        </p:txBody>
      </p:sp>
    </p:spTree>
    <p:extLst>
      <p:ext uri="{BB962C8B-B14F-4D97-AF65-F5344CB8AC3E}">
        <p14:creationId xmlns:p14="http://schemas.microsoft.com/office/powerpoint/2010/main" val="2515966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A39C8D8-BDA6-4530-A6A4-B2FD79078FBC}" type="slidenum">
              <a:rPr lang="en-US" altLang="en-US"/>
              <a:pPr>
                <a:defRPr/>
              </a:pPr>
              <a:t>‹#›</a:t>
            </a:fld>
            <a:endParaRPr lang="en-US" altLang="en-US"/>
          </a:p>
        </p:txBody>
      </p:sp>
    </p:spTree>
    <p:extLst>
      <p:ext uri="{BB962C8B-B14F-4D97-AF65-F5344CB8AC3E}">
        <p14:creationId xmlns:p14="http://schemas.microsoft.com/office/powerpoint/2010/main" val="26359984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42080" cy="397337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6800" y="1604329"/>
            <a:ext cx="4043520" cy="397337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F809CDDC-F90F-491D-A139-73357F32167F}" type="slidenum">
              <a:rPr lang="en-US" altLang="en-US"/>
              <a:pPr>
                <a:defRPr/>
              </a:pPr>
              <a:t>‹#›</a:t>
            </a:fld>
            <a:endParaRPr lang="en-US" altLang="en-US"/>
          </a:p>
        </p:txBody>
      </p:sp>
    </p:spTree>
    <p:extLst>
      <p:ext uri="{BB962C8B-B14F-4D97-AF65-F5344CB8AC3E}">
        <p14:creationId xmlns:p14="http://schemas.microsoft.com/office/powerpoint/2010/main" val="28072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pPr>
              <a:defRPr/>
            </a:pPr>
            <a:fld id="{A45AB29A-3390-4D5A-B097-2327EA6556E4}" type="slidenum">
              <a:rPr lang="en-US" altLang="en-US"/>
              <a:pPr>
                <a:defRPr/>
              </a:pPr>
              <a:t>‹#›</a:t>
            </a:fld>
            <a:endParaRPr lang="en-US" altLang="en-US"/>
          </a:p>
        </p:txBody>
      </p:sp>
    </p:spTree>
    <p:extLst>
      <p:ext uri="{BB962C8B-B14F-4D97-AF65-F5344CB8AC3E}">
        <p14:creationId xmlns:p14="http://schemas.microsoft.com/office/powerpoint/2010/main" val="2752981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015B1B55-061C-4A23-833E-3DF0A452B369}" type="slidenum">
              <a:rPr lang="en-US" altLang="en-US"/>
              <a:pPr>
                <a:defRPr/>
              </a:pPr>
              <a:t>‹#›</a:t>
            </a:fld>
            <a:endParaRPr lang="en-US" altLang="en-US"/>
          </a:p>
        </p:txBody>
      </p:sp>
    </p:spTree>
    <p:extLst>
      <p:ext uri="{BB962C8B-B14F-4D97-AF65-F5344CB8AC3E}">
        <p14:creationId xmlns:p14="http://schemas.microsoft.com/office/powerpoint/2010/main" val="19175399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AC721B8E-40D6-4444-B1FA-4830AEF08D38}" type="slidenum">
              <a:rPr lang="en-US" altLang="en-US"/>
              <a:pPr>
                <a:defRPr/>
              </a:pPr>
              <a:t>‹#›</a:t>
            </a:fld>
            <a:endParaRPr lang="en-US" altLang="en-US"/>
          </a:p>
        </p:txBody>
      </p:sp>
    </p:spTree>
    <p:extLst>
      <p:ext uri="{BB962C8B-B14F-4D97-AF65-F5344CB8AC3E}">
        <p14:creationId xmlns:p14="http://schemas.microsoft.com/office/powerpoint/2010/main" val="35815068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AF38AACC-2E64-4345-89A7-53540336DAB1}" type="slidenum">
              <a:rPr lang="en-US" altLang="en-US"/>
              <a:pPr>
                <a:defRPr/>
              </a:pPr>
              <a:t>‹#›</a:t>
            </a:fld>
            <a:endParaRPr lang="en-US" altLang="en-US"/>
          </a:p>
        </p:txBody>
      </p:sp>
    </p:spTree>
    <p:extLst>
      <p:ext uri="{BB962C8B-B14F-4D97-AF65-F5344CB8AC3E}">
        <p14:creationId xmlns:p14="http://schemas.microsoft.com/office/powerpoint/2010/main" val="2643637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1742FD94-A504-46AB-8F54-8C422C78BCA1}" type="slidenum">
              <a:rPr lang="en-US" altLang="en-US"/>
              <a:pPr>
                <a:defRPr/>
              </a:pPr>
              <a:t>‹#›</a:t>
            </a:fld>
            <a:endParaRPr lang="en-US" altLang="en-US"/>
          </a:p>
        </p:txBody>
      </p:sp>
    </p:spTree>
    <p:extLst>
      <p:ext uri="{BB962C8B-B14F-4D97-AF65-F5344CB8AC3E}">
        <p14:creationId xmlns:p14="http://schemas.microsoft.com/office/powerpoint/2010/main" val="294427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5"/>
            <a:ext cx="8229600" cy="4525963"/>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370" tIns="45687" rIns="91370" bIns="45687" rtlCol="0" anchor="ctr"/>
          <a:lstStyle>
            <a:lvl1pPr algn="l" fontAlgn="auto">
              <a:spcBef>
                <a:spcPts val="0"/>
              </a:spcBef>
              <a:spcAft>
                <a:spcPts val="0"/>
              </a:spcAft>
              <a:defRPr sz="900">
                <a:solidFill>
                  <a:schemeClr val="tx1">
                    <a:tint val="75000"/>
                  </a:schemeClr>
                </a:solidFill>
                <a:latin typeface="+mn-lt"/>
              </a:defRPr>
            </a:lvl1pPr>
          </a:lstStyle>
          <a:p>
            <a:pPr>
              <a:defRPr/>
            </a:pPr>
            <a:fld id="{94604ECC-F9AC-4EE4-8EC0-C8EF79EFA406}" type="datetimeFigureOut">
              <a:rPr lang="en-US" i="0">
                <a:solidFill>
                  <a:prstClr val="black">
                    <a:tint val="75000"/>
                  </a:prstClr>
                </a:solidFill>
                <a:cs typeface="+mn-cs"/>
              </a:rPr>
              <a:pPr>
                <a:defRPr/>
              </a:pPr>
              <a:t>10/11/2017</a:t>
            </a:fld>
            <a:endParaRPr lang="en-US" i="0">
              <a:solidFill>
                <a:prstClr val="black">
                  <a:tint val="75000"/>
                </a:prstClr>
              </a:solidFill>
              <a:cs typeface="+mn-cs"/>
            </a:endParaRPr>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370" tIns="45687" rIns="91370" bIns="45687"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i="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370" tIns="45687" rIns="91370" bIns="45687" rtlCol="0" anchor="ctr"/>
          <a:lstStyle>
            <a:lvl1pPr algn="r" fontAlgn="auto">
              <a:spcBef>
                <a:spcPts val="0"/>
              </a:spcBef>
              <a:spcAft>
                <a:spcPts val="0"/>
              </a:spcAft>
              <a:defRPr sz="900">
                <a:solidFill>
                  <a:schemeClr val="tx1">
                    <a:tint val="75000"/>
                  </a:schemeClr>
                </a:solidFill>
                <a:latin typeface="+mn-lt"/>
              </a:defRPr>
            </a:lvl1pPr>
          </a:lstStyle>
          <a:p>
            <a:pPr>
              <a:defRPr/>
            </a:pPr>
            <a:fld id="{BE8FE38D-92E4-4B91-9FC9-2E24D99F9536}" type="slidenum">
              <a:rPr lang="en-US" i="0">
                <a:solidFill>
                  <a:prstClr val="black">
                    <a:tint val="75000"/>
                  </a:prstClr>
                </a:solidFill>
                <a:cs typeface="+mn-cs"/>
              </a:rPr>
              <a:pPr>
                <a:defRPr/>
              </a:pPr>
              <a:t>‹#›</a:t>
            </a:fld>
            <a:endParaRPr lang="en-US" i="0">
              <a:solidFill>
                <a:prstClr val="black">
                  <a:tint val="75000"/>
                </a:prstClr>
              </a:solidFill>
              <a:cs typeface="+mn-cs"/>
            </a:endParaRP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650" algn="ctr" rtl="0" fontAlgn="base">
        <a:spcBef>
          <a:spcPct val="0"/>
        </a:spcBef>
        <a:spcAft>
          <a:spcPct val="0"/>
        </a:spcAft>
        <a:defRPr sz="3300">
          <a:solidFill>
            <a:schemeClr val="tx1"/>
          </a:solidFill>
          <a:latin typeface="Calibri" pitchFamily="34" charset="0"/>
        </a:defRPr>
      </a:lvl6pPr>
      <a:lvl7pPr marL="685303" algn="ctr" rtl="0" fontAlgn="base">
        <a:spcBef>
          <a:spcPct val="0"/>
        </a:spcBef>
        <a:spcAft>
          <a:spcPct val="0"/>
        </a:spcAft>
        <a:defRPr sz="3300">
          <a:solidFill>
            <a:schemeClr val="tx1"/>
          </a:solidFill>
          <a:latin typeface="Calibri" pitchFamily="34" charset="0"/>
        </a:defRPr>
      </a:lvl7pPr>
      <a:lvl8pPr marL="1027955" algn="ctr" rtl="0" fontAlgn="base">
        <a:spcBef>
          <a:spcPct val="0"/>
        </a:spcBef>
        <a:spcAft>
          <a:spcPct val="0"/>
        </a:spcAft>
        <a:defRPr sz="3300">
          <a:solidFill>
            <a:schemeClr val="tx1"/>
          </a:solidFill>
          <a:latin typeface="Calibri" pitchFamily="34" charset="0"/>
        </a:defRPr>
      </a:lvl8pPr>
      <a:lvl9pPr marL="1370605" algn="ctr" rtl="0" fontAlgn="base">
        <a:spcBef>
          <a:spcPct val="0"/>
        </a:spcBef>
        <a:spcAft>
          <a:spcPct val="0"/>
        </a:spcAft>
        <a:defRPr sz="3300">
          <a:solidFill>
            <a:schemeClr val="tx1"/>
          </a:solidFill>
          <a:latin typeface="Calibri" pitchFamily="34" charset="0"/>
        </a:defRPr>
      </a:lvl9pPr>
    </p:titleStyle>
    <p:bodyStyle>
      <a:lvl1pPr marL="256988" indent="-256988"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6808" indent="-214156"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6630" indent="-171326"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199280" indent="-17132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1931" indent="-171326"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4582" indent="-171326" algn="l" defTabSz="68530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233" indent="-171326" algn="l" defTabSz="68530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885" indent="-171326" algn="l" defTabSz="68530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535" indent="-171326" algn="l" defTabSz="68530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03" rtl="0" eaLnBrk="1" latinLnBrk="0" hangingPunct="1">
        <a:defRPr sz="1350" kern="1200">
          <a:solidFill>
            <a:schemeClr val="tx1"/>
          </a:solidFill>
          <a:latin typeface="+mn-lt"/>
          <a:ea typeface="+mn-ea"/>
          <a:cs typeface="+mn-cs"/>
        </a:defRPr>
      </a:lvl1pPr>
      <a:lvl2pPr marL="342650" algn="l" defTabSz="685303" rtl="0" eaLnBrk="1" latinLnBrk="0" hangingPunct="1">
        <a:defRPr sz="1350" kern="1200">
          <a:solidFill>
            <a:schemeClr val="tx1"/>
          </a:solidFill>
          <a:latin typeface="+mn-lt"/>
          <a:ea typeface="+mn-ea"/>
          <a:cs typeface="+mn-cs"/>
        </a:defRPr>
      </a:lvl2pPr>
      <a:lvl3pPr marL="685303" algn="l" defTabSz="685303" rtl="0" eaLnBrk="1" latinLnBrk="0" hangingPunct="1">
        <a:defRPr sz="1350" kern="1200">
          <a:solidFill>
            <a:schemeClr val="tx1"/>
          </a:solidFill>
          <a:latin typeface="+mn-lt"/>
          <a:ea typeface="+mn-ea"/>
          <a:cs typeface="+mn-cs"/>
        </a:defRPr>
      </a:lvl3pPr>
      <a:lvl4pPr marL="1027955" algn="l" defTabSz="685303" rtl="0" eaLnBrk="1" latinLnBrk="0" hangingPunct="1">
        <a:defRPr sz="1350" kern="1200">
          <a:solidFill>
            <a:schemeClr val="tx1"/>
          </a:solidFill>
          <a:latin typeface="+mn-lt"/>
          <a:ea typeface="+mn-ea"/>
          <a:cs typeface="+mn-cs"/>
        </a:defRPr>
      </a:lvl4pPr>
      <a:lvl5pPr marL="1370605" algn="l" defTabSz="685303" rtl="0" eaLnBrk="1" latinLnBrk="0" hangingPunct="1">
        <a:defRPr sz="1350" kern="1200">
          <a:solidFill>
            <a:schemeClr val="tx1"/>
          </a:solidFill>
          <a:latin typeface="+mn-lt"/>
          <a:ea typeface="+mn-ea"/>
          <a:cs typeface="+mn-cs"/>
        </a:defRPr>
      </a:lvl5pPr>
      <a:lvl6pPr marL="1713257" algn="l" defTabSz="685303" rtl="0" eaLnBrk="1" latinLnBrk="0" hangingPunct="1">
        <a:defRPr sz="1350" kern="1200">
          <a:solidFill>
            <a:schemeClr val="tx1"/>
          </a:solidFill>
          <a:latin typeface="+mn-lt"/>
          <a:ea typeface="+mn-ea"/>
          <a:cs typeface="+mn-cs"/>
        </a:defRPr>
      </a:lvl6pPr>
      <a:lvl7pPr marL="2055908" algn="l" defTabSz="685303" rtl="0" eaLnBrk="1" latinLnBrk="0" hangingPunct="1">
        <a:defRPr sz="1350" kern="1200">
          <a:solidFill>
            <a:schemeClr val="tx1"/>
          </a:solidFill>
          <a:latin typeface="+mn-lt"/>
          <a:ea typeface="+mn-ea"/>
          <a:cs typeface="+mn-cs"/>
        </a:defRPr>
      </a:lvl7pPr>
      <a:lvl8pPr marL="2398557" algn="l" defTabSz="685303" rtl="0" eaLnBrk="1" latinLnBrk="0" hangingPunct="1">
        <a:defRPr sz="1350" kern="1200">
          <a:solidFill>
            <a:schemeClr val="tx1"/>
          </a:solidFill>
          <a:latin typeface="+mn-lt"/>
          <a:ea typeface="+mn-ea"/>
          <a:cs typeface="+mn-cs"/>
        </a:defRPr>
      </a:lvl8pPr>
      <a:lvl9pPr marL="2741210" algn="l" defTabSz="68530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9642005-02FC-4318-B569-3225FEC29F5C}" type="datetimeFigureOut">
              <a:rPr lang="en-US" i="0" smtClean="0">
                <a:solidFill>
                  <a:prstClr val="black">
                    <a:tint val="75000"/>
                  </a:prstClr>
                </a:solidFill>
                <a:latin typeface="Calibri"/>
                <a:cs typeface="+mn-cs"/>
              </a:rPr>
              <a:pPr fontAlgn="auto">
                <a:spcBef>
                  <a:spcPts val="0"/>
                </a:spcBef>
                <a:spcAft>
                  <a:spcPts val="0"/>
                </a:spcAft>
              </a:pPr>
              <a:t>10/11/2017</a:t>
            </a:fld>
            <a:endParaRPr lang="en-US" i="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i="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B87A909-EB97-4233-A859-7718860D22FE}" type="slidenum">
              <a:rPr lang="en-US" i="0" smtClean="0">
                <a:solidFill>
                  <a:prstClr val="black">
                    <a:tint val="75000"/>
                  </a:prstClr>
                </a:solidFill>
                <a:latin typeface="Calibri"/>
                <a:cs typeface="+mn-cs"/>
              </a:rPr>
              <a:pPr fontAlgn="auto">
                <a:spcBef>
                  <a:spcPts val="0"/>
                </a:spcBef>
                <a:spcAft>
                  <a:spcPts val="0"/>
                </a:spcAft>
              </a:pPr>
              <a:t>‹#›</a:t>
            </a:fld>
            <a:endParaRPr lang="en-US" i="0">
              <a:solidFill>
                <a:prstClr val="black">
                  <a:tint val="75000"/>
                </a:prstClr>
              </a:solidFill>
              <a:latin typeface="Calibri"/>
              <a:cs typeface="+mn-cs"/>
            </a:endParaRPr>
          </a:p>
        </p:txBody>
      </p:sp>
    </p:spTree>
    <p:extLst>
      <p:ext uri="{BB962C8B-B14F-4D97-AF65-F5344CB8AC3E}">
        <p14:creationId xmlns:p14="http://schemas.microsoft.com/office/powerpoint/2010/main" val="4119644246"/>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056A"/>
            </a:gs>
            <a:gs pos="100000">
              <a:srgbClr val="240AE4"/>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117600" y="609600"/>
            <a:ext cx="6908800" cy="1143000"/>
          </a:xfrm>
          <a:prstGeom prst="rect">
            <a:avLst/>
          </a:prstGeom>
          <a:noFill/>
          <a:ln w="12700">
            <a:noFill/>
            <a:miter lim="800000"/>
            <a:headEnd/>
            <a:tailEnd/>
          </a:ln>
        </p:spPr>
        <p:txBody>
          <a:bodyPr vert="horz" wrap="square" lIns="90422" tIns="44418" rIns="90422" bIns="44418"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1117600" y="1981200"/>
            <a:ext cx="6908800" cy="4114800"/>
          </a:xfrm>
          <a:prstGeom prst="rect">
            <a:avLst/>
          </a:prstGeom>
          <a:noFill/>
          <a:ln w="12700">
            <a:noFill/>
            <a:miter lim="800000"/>
            <a:headEnd/>
            <a:tailEnd/>
          </a:ln>
        </p:spPr>
        <p:txBody>
          <a:bodyPr vert="horz" wrap="square" lIns="90422" tIns="44418" rIns="90422" bIns="444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06394901"/>
      </p:ext>
    </p:extLst>
  </p:cSld>
  <p:clrMap bg1="dk2" tx1="lt1" bg2="dk1" tx2="lt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867" algn="ctr" rtl="0" fontAlgn="base">
        <a:spcBef>
          <a:spcPct val="0"/>
        </a:spcBef>
        <a:spcAft>
          <a:spcPct val="0"/>
        </a:spcAft>
        <a:defRPr sz="4400">
          <a:solidFill>
            <a:schemeClr val="tx2"/>
          </a:solidFill>
          <a:latin typeface="Times New Roman" pitchFamily="18" charset="0"/>
        </a:defRPr>
      </a:lvl6pPr>
      <a:lvl7pPr marL="913737" algn="ctr" rtl="0" fontAlgn="base">
        <a:spcBef>
          <a:spcPct val="0"/>
        </a:spcBef>
        <a:spcAft>
          <a:spcPct val="0"/>
        </a:spcAft>
        <a:defRPr sz="4400">
          <a:solidFill>
            <a:schemeClr val="tx2"/>
          </a:solidFill>
          <a:latin typeface="Times New Roman" pitchFamily="18" charset="0"/>
        </a:defRPr>
      </a:lvl7pPr>
      <a:lvl8pPr marL="1370606" algn="ctr" rtl="0" fontAlgn="base">
        <a:spcBef>
          <a:spcPct val="0"/>
        </a:spcBef>
        <a:spcAft>
          <a:spcPct val="0"/>
        </a:spcAft>
        <a:defRPr sz="4400">
          <a:solidFill>
            <a:schemeClr val="tx2"/>
          </a:solidFill>
          <a:latin typeface="Times New Roman" pitchFamily="18" charset="0"/>
        </a:defRPr>
      </a:lvl8pPr>
      <a:lvl9pPr marL="1827473" algn="ctr" rtl="0" fontAlgn="base">
        <a:spcBef>
          <a:spcPct val="0"/>
        </a:spcBef>
        <a:spcAft>
          <a:spcPct val="0"/>
        </a:spcAft>
        <a:defRPr sz="4400">
          <a:solidFill>
            <a:schemeClr val="tx2"/>
          </a:solidFill>
          <a:latin typeface="Times New Roman" pitchFamily="18" charset="0"/>
        </a:defRPr>
      </a:lvl9pPr>
    </p:titleStyle>
    <p:bodyStyle>
      <a:lvl1pPr marL="342651" indent="-342651"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411" indent="-285541" algn="l" rtl="0" eaLnBrk="0" fontAlgn="base" hangingPunct="0">
        <a:spcBef>
          <a:spcPct val="20000"/>
        </a:spcBef>
        <a:spcAft>
          <a:spcPct val="0"/>
        </a:spcAft>
        <a:buSzPct val="100000"/>
        <a:buChar char="–"/>
        <a:defRPr sz="2800">
          <a:solidFill>
            <a:schemeClr val="tx1"/>
          </a:solidFill>
          <a:latin typeface="+mn-lt"/>
        </a:defRPr>
      </a:lvl2pPr>
      <a:lvl3pPr marL="1142173" indent="-228435" algn="l" rtl="0" eaLnBrk="0" fontAlgn="base" hangingPunct="0">
        <a:spcBef>
          <a:spcPct val="20000"/>
        </a:spcBef>
        <a:spcAft>
          <a:spcPct val="0"/>
        </a:spcAft>
        <a:buSzPct val="100000"/>
        <a:buChar char="•"/>
        <a:defRPr sz="2400">
          <a:solidFill>
            <a:schemeClr val="tx1"/>
          </a:solidFill>
          <a:latin typeface="+mn-lt"/>
        </a:defRPr>
      </a:lvl3pPr>
      <a:lvl4pPr marL="1599040" indent="-228435" algn="l" rtl="0" eaLnBrk="0" fontAlgn="base" hangingPunct="0">
        <a:spcBef>
          <a:spcPct val="20000"/>
        </a:spcBef>
        <a:spcAft>
          <a:spcPct val="0"/>
        </a:spcAft>
        <a:buSzPct val="100000"/>
        <a:buChar char="–"/>
        <a:defRPr sz="2000">
          <a:solidFill>
            <a:schemeClr val="tx1"/>
          </a:solidFill>
          <a:latin typeface="+mn-lt"/>
        </a:defRPr>
      </a:lvl4pPr>
      <a:lvl5pPr marL="2055908" indent="-228435" algn="l" rtl="0" eaLnBrk="0" fontAlgn="base" hangingPunct="0">
        <a:spcBef>
          <a:spcPct val="20000"/>
        </a:spcBef>
        <a:spcAft>
          <a:spcPct val="0"/>
        </a:spcAft>
        <a:buSzPct val="100000"/>
        <a:buChar char="•"/>
        <a:defRPr sz="2000">
          <a:solidFill>
            <a:schemeClr val="tx1"/>
          </a:solidFill>
          <a:latin typeface="+mn-lt"/>
        </a:defRPr>
      </a:lvl5pPr>
      <a:lvl6pPr marL="2512776" indent="-228435" algn="l" rtl="0" fontAlgn="base">
        <a:spcBef>
          <a:spcPct val="20000"/>
        </a:spcBef>
        <a:spcAft>
          <a:spcPct val="0"/>
        </a:spcAft>
        <a:buSzPct val="100000"/>
        <a:buChar char="•"/>
        <a:defRPr sz="2000">
          <a:solidFill>
            <a:schemeClr val="tx1"/>
          </a:solidFill>
          <a:latin typeface="+mn-lt"/>
        </a:defRPr>
      </a:lvl6pPr>
      <a:lvl7pPr marL="2969644" indent="-228435" algn="l" rtl="0" fontAlgn="base">
        <a:spcBef>
          <a:spcPct val="20000"/>
        </a:spcBef>
        <a:spcAft>
          <a:spcPct val="0"/>
        </a:spcAft>
        <a:buSzPct val="100000"/>
        <a:buChar char="•"/>
        <a:defRPr sz="2000">
          <a:solidFill>
            <a:schemeClr val="tx1"/>
          </a:solidFill>
          <a:latin typeface="+mn-lt"/>
        </a:defRPr>
      </a:lvl7pPr>
      <a:lvl8pPr marL="3426513" indent="-228435" algn="l" rtl="0" fontAlgn="base">
        <a:spcBef>
          <a:spcPct val="20000"/>
        </a:spcBef>
        <a:spcAft>
          <a:spcPct val="0"/>
        </a:spcAft>
        <a:buSzPct val="100000"/>
        <a:buChar char="•"/>
        <a:defRPr sz="2000">
          <a:solidFill>
            <a:schemeClr val="tx1"/>
          </a:solidFill>
          <a:latin typeface="+mn-lt"/>
        </a:defRPr>
      </a:lvl8pPr>
      <a:lvl9pPr marL="3883380" indent="-228435" algn="l" rtl="0" fontAlgn="base">
        <a:spcBef>
          <a:spcPct val="20000"/>
        </a:spcBef>
        <a:spcAft>
          <a:spcPct val="0"/>
        </a:spcAft>
        <a:buSzPct val="100000"/>
        <a:buChar char="•"/>
        <a:defRPr sz="2000">
          <a:solidFill>
            <a:schemeClr val="tx1"/>
          </a:solidFill>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8DF0AAE-FAC8-46F4-8500-28FD232AFA1D}" type="datetimeFigureOut">
              <a:rPr lang="en-US" i="0" smtClean="0">
                <a:solidFill>
                  <a:prstClr val="black">
                    <a:tint val="75000"/>
                  </a:prstClr>
                </a:solidFill>
                <a:latin typeface="Calibri"/>
              </a:rPr>
              <a:pPr fontAlgn="auto">
                <a:spcBef>
                  <a:spcPts val="0"/>
                </a:spcBef>
                <a:spcAft>
                  <a:spcPts val="0"/>
                </a:spcAft>
              </a:pPr>
              <a:t>10/11/2017</a:t>
            </a:fld>
            <a:endParaRPr lang="en-US"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A0D4E8F-2510-4ACA-A267-FB30EF786F78}" type="slidenum">
              <a:rPr lang="en-US" i="0" smtClean="0">
                <a:solidFill>
                  <a:prstClr val="black">
                    <a:tint val="75000"/>
                  </a:prstClr>
                </a:solidFill>
                <a:latin typeface="Calibri"/>
              </a:rPr>
              <a:pPr fontAlgn="auto">
                <a:spcBef>
                  <a:spcPts val="0"/>
                </a:spcBef>
                <a:spcAft>
                  <a:spcPts val="0"/>
                </a:spcAft>
              </a:pPr>
              <a:t>‹#›</a:t>
            </a:fld>
            <a:endParaRPr lang="en-US" i="0">
              <a:solidFill>
                <a:prstClr val="black">
                  <a:tint val="75000"/>
                </a:prstClr>
              </a:solidFill>
              <a:latin typeface="Calibri"/>
            </a:endParaRPr>
          </a:p>
        </p:txBody>
      </p:sp>
    </p:spTree>
    <p:extLst>
      <p:ext uri="{BB962C8B-B14F-4D97-AF65-F5344CB8AC3E}">
        <p14:creationId xmlns:p14="http://schemas.microsoft.com/office/powerpoint/2010/main" val="1150794167"/>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69AD49-E304-084A-A4C6-F02FADC6A66F}" type="datetimeFigureOut">
              <a:rPr lang="en-US" smtClean="0"/>
              <a:pPr/>
              <a:t>10/11/2017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421EB-DBCF-7E4E-98C3-17DEAC40F402}" type="slidenum">
              <a:rPr lang="en-US" smtClean="0"/>
              <a:pPr/>
              <a:t>‹#›</a:t>
            </a:fld>
            <a:endParaRPr lang="en-US"/>
          </a:p>
        </p:txBody>
      </p:sp>
    </p:spTree>
    <p:extLst>
      <p:ext uri="{BB962C8B-B14F-4D97-AF65-F5344CB8AC3E}">
        <p14:creationId xmlns:p14="http://schemas.microsoft.com/office/powerpoint/2010/main" val="2414522933"/>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5D368-167A-4FB8-855E-31AB9F76EBD6}" type="datetimeFigureOut">
              <a:rPr lang="en-US" smtClean="0"/>
              <a:t>10/11/2017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7943E-2EEB-4556-8873-6203D3BB1221}" type="slidenum">
              <a:rPr lang="en-US" smtClean="0"/>
              <a:t>‹#›</a:t>
            </a:fld>
            <a:endParaRPr lang="en-US"/>
          </a:p>
        </p:txBody>
      </p:sp>
    </p:spTree>
    <p:extLst>
      <p:ext uri="{BB962C8B-B14F-4D97-AF65-F5344CB8AC3E}">
        <p14:creationId xmlns:p14="http://schemas.microsoft.com/office/powerpoint/2010/main" val="3097452154"/>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056A"/>
            </a:gs>
            <a:gs pos="100000">
              <a:srgbClr val="240AE4"/>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117601" y="609600"/>
            <a:ext cx="6908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1117601" y="1981200"/>
            <a:ext cx="69088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91819887"/>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SzPct val="100000"/>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SzPct val="100000"/>
        <a:buChar char="–"/>
        <a:defRPr sz="2100">
          <a:solidFill>
            <a:schemeClr val="tx1"/>
          </a:solidFill>
          <a:latin typeface="+mn-lt"/>
        </a:defRPr>
      </a:lvl2pPr>
      <a:lvl3pPr marL="857250" indent="-171450" algn="l" rtl="0" eaLnBrk="0" fontAlgn="base" hangingPunct="0">
        <a:spcBef>
          <a:spcPct val="20000"/>
        </a:spcBef>
        <a:spcAft>
          <a:spcPct val="0"/>
        </a:spcAft>
        <a:buSzPct val="100000"/>
        <a:buChar char="•"/>
        <a:defRPr sz="1800">
          <a:solidFill>
            <a:schemeClr val="tx1"/>
          </a:solidFill>
          <a:latin typeface="+mn-lt"/>
        </a:defRPr>
      </a:lvl3pPr>
      <a:lvl4pPr marL="1200150" indent="-171450" algn="l" rtl="0" eaLnBrk="0" fontAlgn="base" hangingPunct="0">
        <a:spcBef>
          <a:spcPct val="20000"/>
        </a:spcBef>
        <a:spcAft>
          <a:spcPct val="0"/>
        </a:spcAft>
        <a:buSzPct val="100000"/>
        <a:buChar char="–"/>
        <a:defRPr sz="1500">
          <a:solidFill>
            <a:schemeClr val="tx1"/>
          </a:solidFill>
          <a:latin typeface="+mn-lt"/>
        </a:defRPr>
      </a:lvl4pPr>
      <a:lvl5pPr marL="1543050" indent="-171450" algn="l" rtl="0" eaLnBrk="0" fontAlgn="base" hangingPunct="0">
        <a:spcBef>
          <a:spcPct val="20000"/>
        </a:spcBef>
        <a:spcAft>
          <a:spcPct val="0"/>
        </a:spcAft>
        <a:buSzPct val="100000"/>
        <a:buChar char="•"/>
        <a:defRPr sz="1500">
          <a:solidFill>
            <a:schemeClr val="tx1"/>
          </a:solidFill>
          <a:latin typeface="+mn-lt"/>
        </a:defRPr>
      </a:lvl5pPr>
      <a:lvl6pPr marL="1885950" indent="-171450" algn="l" rtl="0" fontAlgn="base">
        <a:spcBef>
          <a:spcPct val="20000"/>
        </a:spcBef>
        <a:spcAft>
          <a:spcPct val="0"/>
        </a:spcAft>
        <a:buSzPct val="100000"/>
        <a:buChar char="•"/>
        <a:defRPr sz="1500">
          <a:solidFill>
            <a:schemeClr val="tx1"/>
          </a:solidFill>
          <a:latin typeface="+mn-lt"/>
        </a:defRPr>
      </a:lvl6pPr>
      <a:lvl7pPr marL="2228850" indent="-171450" algn="l" rtl="0" fontAlgn="base">
        <a:spcBef>
          <a:spcPct val="20000"/>
        </a:spcBef>
        <a:spcAft>
          <a:spcPct val="0"/>
        </a:spcAft>
        <a:buSzPct val="100000"/>
        <a:buChar char="•"/>
        <a:defRPr sz="1500">
          <a:solidFill>
            <a:schemeClr val="tx1"/>
          </a:solidFill>
          <a:latin typeface="+mn-lt"/>
        </a:defRPr>
      </a:lvl7pPr>
      <a:lvl8pPr marL="2571750" indent="-171450" algn="l" rtl="0" fontAlgn="base">
        <a:spcBef>
          <a:spcPct val="20000"/>
        </a:spcBef>
        <a:spcAft>
          <a:spcPct val="0"/>
        </a:spcAft>
        <a:buSzPct val="100000"/>
        <a:buChar char="•"/>
        <a:defRPr sz="1500">
          <a:solidFill>
            <a:schemeClr val="tx1"/>
          </a:solidFill>
          <a:latin typeface="+mn-lt"/>
        </a:defRPr>
      </a:lvl8pPr>
      <a:lvl9pPr marL="2914650" indent="-171450" algn="l" rtl="0" fontAlgn="base">
        <a:spcBef>
          <a:spcPct val="20000"/>
        </a:spcBef>
        <a:spcAft>
          <a:spcPct val="0"/>
        </a:spcAft>
        <a:buSzPct val="10000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3840"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1"/>
            <a:ext cx="8223840" cy="3973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46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3"/>
          <p:cNvSpPr>
            <a:spLocks noGrp="1" noChangeArrowheads="1"/>
          </p:cNvSpPr>
          <p:nvPr>
            <p:ph type="dt"/>
          </p:nvPr>
        </p:nvSpPr>
        <p:spPr bwMode="auto">
          <a:xfrm>
            <a:off x="45648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310916" algn="l"/>
                <a:tab pos="621831" algn="l"/>
                <a:tab pos="932747" algn="l"/>
                <a:tab pos="1243662" algn="l"/>
                <a:tab pos="1554578" algn="l"/>
                <a:tab pos="1865494" algn="l"/>
                <a:tab pos="2176409" algn="l"/>
                <a:tab pos="2487325" algn="l"/>
                <a:tab pos="2798241" algn="l"/>
                <a:tab pos="3109156" algn="l"/>
                <a:tab pos="3420071" algn="l"/>
                <a:tab pos="3730987" algn="l"/>
                <a:tab pos="4041903" algn="l"/>
                <a:tab pos="4352819" algn="l"/>
                <a:tab pos="4663734" algn="l"/>
                <a:tab pos="4974650" algn="l"/>
                <a:tab pos="5285566" algn="l"/>
                <a:tab pos="5596481" algn="l"/>
                <a:tab pos="5907397" algn="l"/>
                <a:tab pos="6218313" algn="l"/>
              </a:tabLst>
              <a:defRPr>
                <a:solidFill>
                  <a:srgbClr val="000000"/>
                </a:solidFill>
                <a:latin typeface="Arial" charset="0"/>
                <a:ea typeface="Microsoft YaHei" charset="-122"/>
              </a:defRPr>
            </a:lvl1pPr>
          </a:lstStyle>
          <a:p>
            <a:pPr defTabSz="310916" hangingPunct="0">
              <a:lnSpc>
                <a:spcPct val="93000"/>
              </a:lnSpc>
              <a:buSzPct val="100000"/>
              <a:defRPr/>
            </a:pPr>
            <a:endParaRPr lang="en-US" altLang="en-US" i="0"/>
          </a:p>
        </p:txBody>
      </p:sp>
      <p:sp>
        <p:nvSpPr>
          <p:cNvPr id="1028" name="Rectangle 4"/>
          <p:cNvSpPr>
            <a:spLocks noGrp="1" noChangeArrowheads="1"/>
          </p:cNvSpPr>
          <p:nvPr>
            <p:ph type="ftr"/>
          </p:nvPr>
        </p:nvSpPr>
        <p:spPr bwMode="auto">
          <a:xfrm>
            <a:off x="3127680" y="6247376"/>
            <a:ext cx="289440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310916" algn="l"/>
                <a:tab pos="621831" algn="l"/>
                <a:tab pos="932747" algn="l"/>
                <a:tab pos="1243662" algn="l"/>
                <a:tab pos="1554578" algn="l"/>
                <a:tab pos="1865494" algn="l"/>
                <a:tab pos="2176409" algn="l"/>
                <a:tab pos="2487325" algn="l"/>
                <a:tab pos="2798241" algn="l"/>
                <a:tab pos="3109156" algn="l"/>
                <a:tab pos="3420071" algn="l"/>
                <a:tab pos="3730987" algn="l"/>
                <a:tab pos="4041903" algn="l"/>
                <a:tab pos="4352819" algn="l"/>
                <a:tab pos="4663734" algn="l"/>
                <a:tab pos="4974650" algn="l"/>
                <a:tab pos="5285566" algn="l"/>
                <a:tab pos="5596481" algn="l"/>
                <a:tab pos="5907397" algn="l"/>
                <a:tab pos="6218313" algn="l"/>
              </a:tabLst>
              <a:defRPr>
                <a:solidFill>
                  <a:srgbClr val="000000"/>
                </a:solidFill>
                <a:latin typeface="Arial" charset="0"/>
                <a:ea typeface="Microsoft YaHei" charset="-122"/>
              </a:defRPr>
            </a:lvl1pPr>
          </a:lstStyle>
          <a:p>
            <a:pPr defTabSz="310916" hangingPunct="0">
              <a:lnSpc>
                <a:spcPct val="93000"/>
              </a:lnSpc>
              <a:buSzPct val="100000"/>
              <a:defRPr/>
            </a:pPr>
            <a:endParaRPr lang="en-US" altLang="en-US" i="0"/>
          </a:p>
        </p:txBody>
      </p:sp>
      <p:sp>
        <p:nvSpPr>
          <p:cNvPr id="1029" name="Rectangle 5"/>
          <p:cNvSpPr>
            <a:spLocks noGrp="1" noChangeArrowheads="1"/>
          </p:cNvSpPr>
          <p:nvPr>
            <p:ph type="sldNum"/>
          </p:nvPr>
        </p:nvSpPr>
        <p:spPr bwMode="auto">
          <a:xfrm>
            <a:off x="655632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310916" algn="l"/>
                <a:tab pos="621831" algn="l"/>
                <a:tab pos="932747" algn="l"/>
                <a:tab pos="1243662" algn="l"/>
                <a:tab pos="1554578" algn="l"/>
                <a:tab pos="1865494" algn="l"/>
                <a:tab pos="2176409" algn="l"/>
                <a:tab pos="2487325" algn="l"/>
                <a:tab pos="2798241" algn="l"/>
                <a:tab pos="3109156" algn="l"/>
                <a:tab pos="3420071" algn="l"/>
                <a:tab pos="3730987" algn="l"/>
                <a:tab pos="4041903" algn="l"/>
                <a:tab pos="4352819" algn="l"/>
                <a:tab pos="4663734" algn="l"/>
                <a:tab pos="4974650" algn="l"/>
                <a:tab pos="5285566" algn="l"/>
                <a:tab pos="5596481" algn="l"/>
                <a:tab pos="5907397" algn="l"/>
                <a:tab pos="6218313" algn="l"/>
              </a:tabLst>
              <a:defRPr>
                <a:solidFill>
                  <a:srgbClr val="000000"/>
                </a:solidFill>
                <a:latin typeface="Arial" charset="0"/>
                <a:ea typeface="Microsoft YaHei" charset="-122"/>
              </a:defRPr>
            </a:lvl1pPr>
          </a:lstStyle>
          <a:p>
            <a:pPr defTabSz="310916" hangingPunct="0">
              <a:lnSpc>
                <a:spcPct val="93000"/>
              </a:lnSpc>
              <a:buSzPct val="100000"/>
              <a:defRPr/>
            </a:pPr>
            <a:fld id="{80156CB5-CCF2-41C3-BFDD-EA81D3AE0358}" type="slidenum">
              <a:rPr lang="en-US" altLang="en-US" i="0" smtClean="0"/>
              <a:pPr defTabSz="310916" hangingPunct="0">
                <a:lnSpc>
                  <a:spcPct val="93000"/>
                </a:lnSpc>
                <a:buSzPct val="100000"/>
                <a:defRPr/>
              </a:pPr>
              <a:t>‹#›</a:t>
            </a:fld>
            <a:endParaRPr lang="en-US" altLang="en-US" i="0"/>
          </a:p>
        </p:txBody>
      </p:sp>
    </p:spTree>
    <p:extLst>
      <p:ext uri="{BB962C8B-B14F-4D97-AF65-F5344CB8AC3E}">
        <p14:creationId xmlns:p14="http://schemas.microsoft.com/office/powerpoint/2010/main" val="2129406836"/>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310916" rtl="0" eaLnBrk="0" fontAlgn="base" hangingPunct="0">
        <a:lnSpc>
          <a:spcPct val="93000"/>
        </a:lnSpc>
        <a:spcBef>
          <a:spcPct val="0"/>
        </a:spcBef>
        <a:spcAft>
          <a:spcPct val="0"/>
        </a:spcAft>
        <a:buClr>
          <a:srgbClr val="000000"/>
        </a:buClr>
        <a:buSzPct val="100000"/>
        <a:buFont typeface="Times New Roman" pitchFamily="18" charset="0"/>
        <a:defRPr sz="3000">
          <a:solidFill>
            <a:srgbClr val="000000"/>
          </a:solidFill>
          <a:latin typeface="+mj-lt"/>
          <a:ea typeface="+mj-ea"/>
          <a:cs typeface="+mj-cs"/>
        </a:defRPr>
      </a:lvl1pPr>
      <a:lvl2pPr algn="ctr" defTabSz="310916" rtl="0" eaLnBrk="0" fontAlgn="base" hangingPunct="0">
        <a:lnSpc>
          <a:spcPct val="93000"/>
        </a:lnSpc>
        <a:spcBef>
          <a:spcPct val="0"/>
        </a:spcBef>
        <a:spcAft>
          <a:spcPct val="0"/>
        </a:spcAft>
        <a:buClr>
          <a:srgbClr val="000000"/>
        </a:buClr>
        <a:buSzPct val="100000"/>
        <a:buFont typeface="Times New Roman" pitchFamily="18" charset="0"/>
        <a:defRPr sz="3000">
          <a:solidFill>
            <a:srgbClr val="000000"/>
          </a:solidFill>
          <a:latin typeface="Arial" charset="0"/>
          <a:ea typeface="Microsoft YaHei" charset="-122"/>
        </a:defRPr>
      </a:lvl2pPr>
      <a:lvl3pPr algn="ctr" defTabSz="310916" rtl="0" eaLnBrk="0" fontAlgn="base" hangingPunct="0">
        <a:lnSpc>
          <a:spcPct val="93000"/>
        </a:lnSpc>
        <a:spcBef>
          <a:spcPct val="0"/>
        </a:spcBef>
        <a:spcAft>
          <a:spcPct val="0"/>
        </a:spcAft>
        <a:buClr>
          <a:srgbClr val="000000"/>
        </a:buClr>
        <a:buSzPct val="100000"/>
        <a:buFont typeface="Times New Roman" pitchFamily="18" charset="0"/>
        <a:defRPr sz="3000">
          <a:solidFill>
            <a:srgbClr val="000000"/>
          </a:solidFill>
          <a:latin typeface="Arial" charset="0"/>
          <a:ea typeface="Microsoft YaHei" charset="-122"/>
        </a:defRPr>
      </a:lvl3pPr>
      <a:lvl4pPr algn="ctr" defTabSz="310916" rtl="0" eaLnBrk="0" fontAlgn="base" hangingPunct="0">
        <a:lnSpc>
          <a:spcPct val="93000"/>
        </a:lnSpc>
        <a:spcBef>
          <a:spcPct val="0"/>
        </a:spcBef>
        <a:spcAft>
          <a:spcPct val="0"/>
        </a:spcAft>
        <a:buClr>
          <a:srgbClr val="000000"/>
        </a:buClr>
        <a:buSzPct val="100000"/>
        <a:buFont typeface="Times New Roman" pitchFamily="18" charset="0"/>
        <a:defRPr sz="3000">
          <a:solidFill>
            <a:srgbClr val="000000"/>
          </a:solidFill>
          <a:latin typeface="Arial" charset="0"/>
          <a:ea typeface="Microsoft YaHei" charset="-122"/>
        </a:defRPr>
      </a:lvl4pPr>
      <a:lvl5pPr algn="ctr" defTabSz="310916" rtl="0" eaLnBrk="0" fontAlgn="base" hangingPunct="0">
        <a:lnSpc>
          <a:spcPct val="93000"/>
        </a:lnSpc>
        <a:spcBef>
          <a:spcPct val="0"/>
        </a:spcBef>
        <a:spcAft>
          <a:spcPct val="0"/>
        </a:spcAft>
        <a:buClr>
          <a:srgbClr val="000000"/>
        </a:buClr>
        <a:buSzPct val="100000"/>
        <a:buFont typeface="Times New Roman" pitchFamily="18" charset="0"/>
        <a:defRPr sz="3000">
          <a:solidFill>
            <a:srgbClr val="000000"/>
          </a:solidFill>
          <a:latin typeface="Arial" charset="0"/>
          <a:ea typeface="Microsoft YaHei" charset="-122"/>
        </a:defRPr>
      </a:lvl5pPr>
      <a:lvl6pPr marL="1710036" indent="-155459" algn="ctr" defTabSz="310916" rtl="0" fontAlgn="base" hangingPunct="0">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Microsoft YaHei" charset="-122"/>
        </a:defRPr>
      </a:lvl6pPr>
      <a:lvl7pPr marL="2020952" indent="-155459" algn="ctr" defTabSz="310916" rtl="0" fontAlgn="base" hangingPunct="0">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Microsoft YaHei" charset="-122"/>
        </a:defRPr>
      </a:lvl7pPr>
      <a:lvl8pPr marL="2331869" indent="-155459" algn="ctr" defTabSz="310916" rtl="0" fontAlgn="base" hangingPunct="0">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Microsoft YaHei" charset="-122"/>
        </a:defRPr>
      </a:lvl8pPr>
      <a:lvl9pPr marL="2642783" indent="-155459" algn="ctr" defTabSz="310916" rtl="0" fontAlgn="base" hangingPunct="0">
        <a:lnSpc>
          <a:spcPct val="93000"/>
        </a:lnSpc>
        <a:spcBef>
          <a:spcPct val="0"/>
        </a:spcBef>
        <a:spcAft>
          <a:spcPct val="0"/>
        </a:spcAft>
        <a:buClr>
          <a:srgbClr val="000000"/>
        </a:buClr>
        <a:buSzPct val="100000"/>
        <a:buFont typeface="Times New Roman" pitchFamily="16" charset="0"/>
        <a:defRPr sz="3000">
          <a:solidFill>
            <a:srgbClr val="000000"/>
          </a:solidFill>
          <a:latin typeface="Arial" charset="0"/>
          <a:ea typeface="Microsoft YaHei" charset="-122"/>
        </a:defRPr>
      </a:lvl9pPr>
    </p:titleStyle>
    <p:bodyStyle>
      <a:lvl1pPr marL="233187" indent="-233187" algn="l" defTabSz="310916" rtl="0" eaLnBrk="0" fontAlgn="base" hangingPunct="0">
        <a:lnSpc>
          <a:spcPct val="93000"/>
        </a:lnSpc>
        <a:spcBef>
          <a:spcPct val="0"/>
        </a:spcBef>
        <a:spcAft>
          <a:spcPts val="970"/>
        </a:spcAft>
        <a:buClr>
          <a:srgbClr val="000000"/>
        </a:buClr>
        <a:buSzPct val="100000"/>
        <a:buFont typeface="Times New Roman" pitchFamily="18" charset="0"/>
        <a:defRPr sz="2175">
          <a:solidFill>
            <a:srgbClr val="000000"/>
          </a:solidFill>
          <a:latin typeface="+mn-lt"/>
          <a:ea typeface="+mn-ea"/>
          <a:cs typeface="+mn-cs"/>
        </a:defRPr>
      </a:lvl1pPr>
      <a:lvl2pPr marL="505238" indent="-194323" algn="l" defTabSz="310916" rtl="0" eaLnBrk="0" fontAlgn="base" hangingPunct="0">
        <a:lnSpc>
          <a:spcPct val="93000"/>
        </a:lnSpc>
        <a:spcBef>
          <a:spcPct val="0"/>
        </a:spcBef>
        <a:spcAft>
          <a:spcPts val="774"/>
        </a:spcAft>
        <a:buClr>
          <a:srgbClr val="000000"/>
        </a:buClr>
        <a:buSzPct val="100000"/>
        <a:buFont typeface="Times New Roman" pitchFamily="18" charset="0"/>
        <a:defRPr sz="1875">
          <a:solidFill>
            <a:srgbClr val="000000"/>
          </a:solidFill>
          <a:latin typeface="+mn-lt"/>
          <a:ea typeface="+mn-ea"/>
        </a:defRPr>
      </a:lvl2pPr>
      <a:lvl3pPr marL="777288" indent="-155459" algn="l" defTabSz="310916" rtl="0" eaLnBrk="0" fontAlgn="base" hangingPunct="0">
        <a:lnSpc>
          <a:spcPct val="93000"/>
        </a:lnSpc>
        <a:spcBef>
          <a:spcPct val="0"/>
        </a:spcBef>
        <a:spcAft>
          <a:spcPts val="578"/>
        </a:spcAft>
        <a:buClr>
          <a:srgbClr val="000000"/>
        </a:buClr>
        <a:buSzPct val="100000"/>
        <a:buFont typeface="Times New Roman" pitchFamily="18" charset="0"/>
        <a:defRPr sz="1650">
          <a:solidFill>
            <a:srgbClr val="000000"/>
          </a:solidFill>
          <a:latin typeface="+mn-lt"/>
          <a:ea typeface="+mn-ea"/>
        </a:defRPr>
      </a:lvl3pPr>
      <a:lvl4pPr marL="1088205" indent="-155459" algn="l" defTabSz="310916" rtl="0" eaLnBrk="0" fontAlgn="base" hangingPunct="0">
        <a:lnSpc>
          <a:spcPct val="93000"/>
        </a:lnSpc>
        <a:spcBef>
          <a:spcPct val="0"/>
        </a:spcBef>
        <a:spcAft>
          <a:spcPts val="392"/>
        </a:spcAft>
        <a:buClr>
          <a:srgbClr val="000000"/>
        </a:buClr>
        <a:buSzPct val="100000"/>
        <a:buFont typeface="Times New Roman" pitchFamily="18" charset="0"/>
        <a:defRPr sz="1350">
          <a:solidFill>
            <a:srgbClr val="000000"/>
          </a:solidFill>
          <a:latin typeface="+mn-lt"/>
          <a:ea typeface="+mn-ea"/>
        </a:defRPr>
      </a:lvl4pPr>
      <a:lvl5pPr marL="1399121" indent="-155459" algn="l" defTabSz="310916" rtl="0" eaLnBrk="0" fontAlgn="base" hangingPunct="0">
        <a:lnSpc>
          <a:spcPct val="93000"/>
        </a:lnSpc>
        <a:spcBef>
          <a:spcPct val="0"/>
        </a:spcBef>
        <a:spcAft>
          <a:spcPts val="196"/>
        </a:spcAft>
        <a:buClr>
          <a:srgbClr val="000000"/>
        </a:buClr>
        <a:buSzPct val="100000"/>
        <a:buFont typeface="Times New Roman" pitchFamily="18" charset="0"/>
        <a:defRPr sz="1350">
          <a:solidFill>
            <a:srgbClr val="000000"/>
          </a:solidFill>
          <a:latin typeface="+mn-lt"/>
          <a:ea typeface="+mn-ea"/>
        </a:defRPr>
      </a:lvl5pPr>
      <a:lvl6pPr marL="1710036" indent="-155459" algn="l" defTabSz="310916" rtl="0" fontAlgn="base" hangingPunct="0">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6pPr>
      <a:lvl7pPr marL="2020952" indent="-155459" algn="l" defTabSz="310916" rtl="0" fontAlgn="base" hangingPunct="0">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7pPr>
      <a:lvl8pPr marL="2331869" indent="-155459" algn="l" defTabSz="310916" rtl="0" fontAlgn="base" hangingPunct="0">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8pPr>
      <a:lvl9pPr marL="2642783" indent="-155459" algn="l" defTabSz="310916" rtl="0" fontAlgn="base" hangingPunct="0">
        <a:lnSpc>
          <a:spcPct val="93000"/>
        </a:lnSpc>
        <a:spcBef>
          <a:spcPct val="0"/>
        </a:spcBef>
        <a:spcAft>
          <a:spcPts val="196"/>
        </a:spcAft>
        <a:buClr>
          <a:srgbClr val="000000"/>
        </a:buClr>
        <a:buSzPct val="100000"/>
        <a:buFont typeface="Times New Roman" pitchFamily="16" charset="0"/>
        <a:defRPr sz="1350">
          <a:solidFill>
            <a:srgbClr val="000000"/>
          </a:solidFill>
          <a:latin typeface="+mn-lt"/>
          <a:ea typeface="+mn-ea"/>
        </a:defRPr>
      </a:lvl9pPr>
    </p:bodyStyle>
    <p:otherStyle>
      <a:defPPr>
        <a:defRPr lang="en-US"/>
      </a:defPPr>
      <a:lvl1pPr marL="0" algn="l" defTabSz="621831" rtl="0" eaLnBrk="1" latinLnBrk="0" hangingPunct="1">
        <a:defRPr sz="1200" kern="1200">
          <a:solidFill>
            <a:schemeClr val="tx1"/>
          </a:solidFill>
          <a:latin typeface="+mn-lt"/>
          <a:ea typeface="+mn-ea"/>
          <a:cs typeface="+mn-cs"/>
        </a:defRPr>
      </a:lvl1pPr>
      <a:lvl2pPr marL="310916" algn="l" defTabSz="621831" rtl="0" eaLnBrk="1" latinLnBrk="0" hangingPunct="1">
        <a:defRPr sz="1200" kern="1200">
          <a:solidFill>
            <a:schemeClr val="tx1"/>
          </a:solidFill>
          <a:latin typeface="+mn-lt"/>
          <a:ea typeface="+mn-ea"/>
          <a:cs typeface="+mn-cs"/>
        </a:defRPr>
      </a:lvl2pPr>
      <a:lvl3pPr marL="621831" algn="l" defTabSz="621831" rtl="0" eaLnBrk="1" latinLnBrk="0" hangingPunct="1">
        <a:defRPr sz="1200" kern="1200">
          <a:solidFill>
            <a:schemeClr val="tx1"/>
          </a:solidFill>
          <a:latin typeface="+mn-lt"/>
          <a:ea typeface="+mn-ea"/>
          <a:cs typeface="+mn-cs"/>
        </a:defRPr>
      </a:lvl3pPr>
      <a:lvl4pPr marL="932747" algn="l" defTabSz="621831" rtl="0" eaLnBrk="1" latinLnBrk="0" hangingPunct="1">
        <a:defRPr sz="1200" kern="1200">
          <a:solidFill>
            <a:schemeClr val="tx1"/>
          </a:solidFill>
          <a:latin typeface="+mn-lt"/>
          <a:ea typeface="+mn-ea"/>
          <a:cs typeface="+mn-cs"/>
        </a:defRPr>
      </a:lvl4pPr>
      <a:lvl5pPr marL="1243662" algn="l" defTabSz="621831" rtl="0" eaLnBrk="1" latinLnBrk="0" hangingPunct="1">
        <a:defRPr sz="1200" kern="1200">
          <a:solidFill>
            <a:schemeClr val="tx1"/>
          </a:solidFill>
          <a:latin typeface="+mn-lt"/>
          <a:ea typeface="+mn-ea"/>
          <a:cs typeface="+mn-cs"/>
        </a:defRPr>
      </a:lvl5pPr>
      <a:lvl6pPr marL="1554578" algn="l" defTabSz="621831" rtl="0" eaLnBrk="1" latinLnBrk="0" hangingPunct="1">
        <a:defRPr sz="1200" kern="1200">
          <a:solidFill>
            <a:schemeClr val="tx1"/>
          </a:solidFill>
          <a:latin typeface="+mn-lt"/>
          <a:ea typeface="+mn-ea"/>
          <a:cs typeface="+mn-cs"/>
        </a:defRPr>
      </a:lvl6pPr>
      <a:lvl7pPr marL="1865494" algn="l" defTabSz="621831" rtl="0" eaLnBrk="1" latinLnBrk="0" hangingPunct="1">
        <a:defRPr sz="1200" kern="1200">
          <a:solidFill>
            <a:schemeClr val="tx1"/>
          </a:solidFill>
          <a:latin typeface="+mn-lt"/>
          <a:ea typeface="+mn-ea"/>
          <a:cs typeface="+mn-cs"/>
        </a:defRPr>
      </a:lvl7pPr>
      <a:lvl8pPr marL="2176409" algn="l" defTabSz="621831" rtl="0" eaLnBrk="1" latinLnBrk="0" hangingPunct="1">
        <a:defRPr sz="1200" kern="1200">
          <a:solidFill>
            <a:schemeClr val="tx1"/>
          </a:solidFill>
          <a:latin typeface="+mn-lt"/>
          <a:ea typeface="+mn-ea"/>
          <a:cs typeface="+mn-cs"/>
        </a:defRPr>
      </a:lvl8pPr>
      <a:lvl9pPr marL="2487325" algn="l" defTabSz="621831"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a:defRPr/>
            </a:pPr>
            <a:endParaRPr lang="en-US" i="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a:defRPr/>
            </a:pPr>
            <a:endParaRPr lang="en-US" i="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725DC01B-73B5-4E1D-881A-A98EDC15B831}" type="slidenum">
              <a:rPr lang="en-US" i="0">
                <a:solidFill>
                  <a:srgbClr val="000000"/>
                </a:solidFill>
                <a:latin typeface="Times New Roman" pitchFamily="18" charset="0"/>
              </a:rPr>
              <a:pPr>
                <a:defRPr/>
              </a:pPr>
              <a:t>‹#›</a:t>
            </a:fld>
            <a:endParaRPr lang="en-US" i="0">
              <a:solidFill>
                <a:srgbClr val="000000"/>
              </a:solidFill>
              <a:latin typeface="Times New Roman" pitchFamily="18" charset="0"/>
            </a:endParaRPr>
          </a:p>
        </p:txBody>
      </p:sp>
    </p:spTree>
    <p:extLst>
      <p:ext uri="{BB962C8B-B14F-4D97-AF65-F5344CB8AC3E}">
        <p14:creationId xmlns:p14="http://schemas.microsoft.com/office/powerpoint/2010/main" val="355368643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38405E-F55E-4A7A-B77E-3F51625CFA75}" type="datetimeFigureOut">
              <a:rPr lang="en-US" smtClean="0">
                <a:solidFill>
                  <a:prstClr val="black">
                    <a:tint val="75000"/>
                  </a:prstClr>
                </a:solidFill>
              </a:rPr>
              <a:pPr/>
              <a:t>10/11/2017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3957CC4-563C-4A3B-90B3-356C692192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49023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3840"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1"/>
            <a:ext cx="8223840" cy="3973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46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3"/>
          <p:cNvSpPr>
            <a:spLocks noGrp="1" noChangeArrowheads="1"/>
          </p:cNvSpPr>
          <p:nvPr>
            <p:ph type="dt"/>
          </p:nvPr>
        </p:nvSpPr>
        <p:spPr bwMode="auto">
          <a:xfrm>
            <a:off x="45648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554" algn="l"/>
                <a:tab pos="829108" algn="l"/>
                <a:tab pos="1243662" algn="l"/>
                <a:tab pos="1658216" algn="l"/>
                <a:tab pos="2072771" algn="l"/>
                <a:tab pos="2487325" algn="l"/>
                <a:tab pos="2901879" algn="l"/>
                <a:tab pos="3316433" algn="l"/>
                <a:tab pos="3730988" algn="l"/>
                <a:tab pos="4145541" algn="l"/>
                <a:tab pos="4560095" algn="l"/>
                <a:tab pos="4974649" algn="l"/>
                <a:tab pos="5389204" algn="l"/>
                <a:tab pos="5803759" algn="l"/>
                <a:tab pos="6218312" algn="l"/>
                <a:tab pos="6632867" algn="l"/>
                <a:tab pos="7047421" algn="l"/>
                <a:tab pos="7461974" algn="l"/>
                <a:tab pos="7876529" algn="l"/>
                <a:tab pos="8291084" algn="l"/>
              </a:tabLst>
              <a:defRPr>
                <a:solidFill>
                  <a:srgbClr val="000000"/>
                </a:solidFill>
                <a:latin typeface="Arial" charset="0"/>
                <a:ea typeface="Microsoft YaHei" charset="-122"/>
              </a:defRPr>
            </a:lvl1pPr>
          </a:lstStyle>
          <a:p>
            <a:pPr defTabSz="414554" hangingPunct="0">
              <a:lnSpc>
                <a:spcPct val="93000"/>
              </a:lnSpc>
              <a:buSzPct val="100000"/>
              <a:defRPr/>
            </a:pPr>
            <a:endParaRPr lang="en-US" altLang="en-US" i="0"/>
          </a:p>
        </p:txBody>
      </p:sp>
      <p:sp>
        <p:nvSpPr>
          <p:cNvPr id="1028" name="Rectangle 4"/>
          <p:cNvSpPr>
            <a:spLocks noGrp="1" noChangeArrowheads="1"/>
          </p:cNvSpPr>
          <p:nvPr>
            <p:ph type="ftr"/>
          </p:nvPr>
        </p:nvSpPr>
        <p:spPr bwMode="auto">
          <a:xfrm>
            <a:off x="3127680" y="6247376"/>
            <a:ext cx="289440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554" algn="l"/>
                <a:tab pos="829108" algn="l"/>
                <a:tab pos="1243662" algn="l"/>
                <a:tab pos="1658216" algn="l"/>
                <a:tab pos="2072771" algn="l"/>
                <a:tab pos="2487325" algn="l"/>
                <a:tab pos="2901879" algn="l"/>
                <a:tab pos="3316433" algn="l"/>
                <a:tab pos="3730988" algn="l"/>
                <a:tab pos="4145541" algn="l"/>
                <a:tab pos="4560095" algn="l"/>
                <a:tab pos="4974649" algn="l"/>
                <a:tab pos="5389204" algn="l"/>
                <a:tab pos="5803759" algn="l"/>
                <a:tab pos="6218312" algn="l"/>
                <a:tab pos="6632867" algn="l"/>
                <a:tab pos="7047421" algn="l"/>
                <a:tab pos="7461974" algn="l"/>
                <a:tab pos="7876529" algn="l"/>
                <a:tab pos="8291084" algn="l"/>
              </a:tabLst>
              <a:defRPr>
                <a:solidFill>
                  <a:srgbClr val="000000"/>
                </a:solidFill>
                <a:latin typeface="Arial" charset="0"/>
                <a:ea typeface="Microsoft YaHei" charset="-122"/>
              </a:defRPr>
            </a:lvl1pPr>
          </a:lstStyle>
          <a:p>
            <a:pPr defTabSz="414554" hangingPunct="0">
              <a:lnSpc>
                <a:spcPct val="93000"/>
              </a:lnSpc>
              <a:buSzPct val="100000"/>
              <a:defRPr/>
            </a:pPr>
            <a:endParaRPr lang="en-US" altLang="en-US" i="0"/>
          </a:p>
        </p:txBody>
      </p:sp>
      <p:sp>
        <p:nvSpPr>
          <p:cNvPr id="1029" name="Rectangle 5"/>
          <p:cNvSpPr>
            <a:spLocks noGrp="1" noChangeArrowheads="1"/>
          </p:cNvSpPr>
          <p:nvPr>
            <p:ph type="sldNum"/>
          </p:nvPr>
        </p:nvSpPr>
        <p:spPr bwMode="auto">
          <a:xfrm>
            <a:off x="655632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554" algn="l"/>
                <a:tab pos="829108" algn="l"/>
                <a:tab pos="1243662" algn="l"/>
                <a:tab pos="1658216" algn="l"/>
                <a:tab pos="2072771" algn="l"/>
                <a:tab pos="2487325" algn="l"/>
                <a:tab pos="2901879" algn="l"/>
                <a:tab pos="3316433" algn="l"/>
                <a:tab pos="3730988" algn="l"/>
                <a:tab pos="4145541" algn="l"/>
                <a:tab pos="4560095" algn="l"/>
                <a:tab pos="4974649" algn="l"/>
                <a:tab pos="5389204" algn="l"/>
                <a:tab pos="5803759" algn="l"/>
                <a:tab pos="6218312" algn="l"/>
                <a:tab pos="6632867" algn="l"/>
                <a:tab pos="7047421" algn="l"/>
                <a:tab pos="7461974" algn="l"/>
                <a:tab pos="7876529" algn="l"/>
                <a:tab pos="8291084" algn="l"/>
              </a:tabLst>
              <a:defRPr>
                <a:solidFill>
                  <a:srgbClr val="000000"/>
                </a:solidFill>
                <a:latin typeface="Arial" charset="0"/>
                <a:ea typeface="Microsoft YaHei" charset="-122"/>
              </a:defRPr>
            </a:lvl1pPr>
          </a:lstStyle>
          <a:p>
            <a:pPr defTabSz="414554" hangingPunct="0">
              <a:lnSpc>
                <a:spcPct val="93000"/>
              </a:lnSpc>
              <a:buSzPct val="100000"/>
              <a:defRPr/>
            </a:pPr>
            <a:fld id="{80156CB5-CCF2-41C3-BFDD-EA81D3AE0358}" type="slidenum">
              <a:rPr lang="en-US" altLang="en-US" i="0" smtClean="0"/>
              <a:pPr defTabSz="414554" hangingPunct="0">
                <a:lnSpc>
                  <a:spcPct val="93000"/>
                </a:lnSpc>
                <a:buSzPct val="100000"/>
                <a:defRPr/>
              </a:pPr>
              <a:t>‹#›</a:t>
            </a:fld>
            <a:endParaRPr lang="en-US" altLang="en-US" i="0"/>
          </a:p>
        </p:txBody>
      </p:sp>
    </p:spTree>
    <p:extLst>
      <p:ext uri="{BB962C8B-B14F-4D97-AF65-F5344CB8AC3E}">
        <p14:creationId xmlns:p14="http://schemas.microsoft.com/office/powerpoint/2010/main" val="1337413135"/>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ctr" defTabSz="414554"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14554"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2pPr>
      <a:lvl3pPr algn="ctr" defTabSz="414554"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3pPr>
      <a:lvl4pPr algn="ctr" defTabSz="414554"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4pPr>
      <a:lvl5pPr algn="ctr" defTabSz="414554"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5pPr>
      <a:lvl6pPr marL="2280048" indent="-207278" algn="ctr" defTabSz="41455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6pPr>
      <a:lvl7pPr marL="2694602" indent="-207278" algn="ctr" defTabSz="41455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7pPr>
      <a:lvl8pPr marL="3109158" indent="-207278" algn="ctr" defTabSz="41455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8pPr>
      <a:lvl9pPr marL="3523710" indent="-207278" algn="ctr" defTabSz="41455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9pPr>
    </p:titleStyle>
    <p:bodyStyle>
      <a:lvl1pPr marL="310916" indent="-310916" algn="l" defTabSz="414554"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mn-ea"/>
          <a:cs typeface="+mn-cs"/>
        </a:defRPr>
      </a:lvl1pPr>
      <a:lvl2pPr marL="673651" indent="-259097" algn="l" defTabSz="414554"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mn-ea"/>
        </a:defRPr>
      </a:lvl2pPr>
      <a:lvl3pPr marL="1036384" indent="-207278" algn="l" defTabSz="414554"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mn-ea"/>
        </a:defRPr>
      </a:lvl3pPr>
      <a:lvl4pPr marL="1450940" indent="-207278" algn="l" defTabSz="414554"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mn-ea"/>
        </a:defRPr>
      </a:lvl4pPr>
      <a:lvl5pPr marL="1865494" indent="-207278" algn="l" defTabSz="414554"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mn-ea"/>
        </a:defRPr>
      </a:lvl5pPr>
      <a:lvl6pPr marL="2280048" indent="-207278" algn="l" defTabSz="41455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94602" indent="-207278" algn="l" defTabSz="41455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09158" indent="-207278" algn="l" defTabSz="41455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23710" indent="-207278" algn="l" defTabSz="41455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9108" rtl="0" eaLnBrk="1" latinLnBrk="0" hangingPunct="1">
        <a:defRPr sz="1600" kern="1200">
          <a:solidFill>
            <a:schemeClr val="tx1"/>
          </a:solidFill>
          <a:latin typeface="+mn-lt"/>
          <a:ea typeface="+mn-ea"/>
          <a:cs typeface="+mn-cs"/>
        </a:defRPr>
      </a:lvl1pPr>
      <a:lvl2pPr marL="414554" algn="l" defTabSz="829108" rtl="0" eaLnBrk="1" latinLnBrk="0" hangingPunct="1">
        <a:defRPr sz="1600" kern="1200">
          <a:solidFill>
            <a:schemeClr val="tx1"/>
          </a:solidFill>
          <a:latin typeface="+mn-lt"/>
          <a:ea typeface="+mn-ea"/>
          <a:cs typeface="+mn-cs"/>
        </a:defRPr>
      </a:lvl2pPr>
      <a:lvl3pPr marL="829108" algn="l" defTabSz="829108" rtl="0" eaLnBrk="1" latinLnBrk="0" hangingPunct="1">
        <a:defRPr sz="1600" kern="1200">
          <a:solidFill>
            <a:schemeClr val="tx1"/>
          </a:solidFill>
          <a:latin typeface="+mn-lt"/>
          <a:ea typeface="+mn-ea"/>
          <a:cs typeface="+mn-cs"/>
        </a:defRPr>
      </a:lvl3pPr>
      <a:lvl4pPr marL="1243662" algn="l" defTabSz="829108" rtl="0" eaLnBrk="1" latinLnBrk="0" hangingPunct="1">
        <a:defRPr sz="1600" kern="1200">
          <a:solidFill>
            <a:schemeClr val="tx1"/>
          </a:solidFill>
          <a:latin typeface="+mn-lt"/>
          <a:ea typeface="+mn-ea"/>
          <a:cs typeface="+mn-cs"/>
        </a:defRPr>
      </a:lvl4pPr>
      <a:lvl5pPr marL="1658216" algn="l" defTabSz="829108" rtl="0" eaLnBrk="1" latinLnBrk="0" hangingPunct="1">
        <a:defRPr sz="1600" kern="1200">
          <a:solidFill>
            <a:schemeClr val="tx1"/>
          </a:solidFill>
          <a:latin typeface="+mn-lt"/>
          <a:ea typeface="+mn-ea"/>
          <a:cs typeface="+mn-cs"/>
        </a:defRPr>
      </a:lvl5pPr>
      <a:lvl6pPr marL="2072771" algn="l" defTabSz="829108" rtl="0" eaLnBrk="1" latinLnBrk="0" hangingPunct="1">
        <a:defRPr sz="1600" kern="1200">
          <a:solidFill>
            <a:schemeClr val="tx1"/>
          </a:solidFill>
          <a:latin typeface="+mn-lt"/>
          <a:ea typeface="+mn-ea"/>
          <a:cs typeface="+mn-cs"/>
        </a:defRPr>
      </a:lvl6pPr>
      <a:lvl7pPr marL="2487325" algn="l" defTabSz="829108" rtl="0" eaLnBrk="1" latinLnBrk="0" hangingPunct="1">
        <a:defRPr sz="1600" kern="1200">
          <a:solidFill>
            <a:schemeClr val="tx1"/>
          </a:solidFill>
          <a:latin typeface="+mn-lt"/>
          <a:ea typeface="+mn-ea"/>
          <a:cs typeface="+mn-cs"/>
        </a:defRPr>
      </a:lvl7pPr>
      <a:lvl8pPr marL="2901879" algn="l" defTabSz="829108" rtl="0" eaLnBrk="1" latinLnBrk="0" hangingPunct="1">
        <a:defRPr sz="1600" kern="1200">
          <a:solidFill>
            <a:schemeClr val="tx1"/>
          </a:solidFill>
          <a:latin typeface="+mn-lt"/>
          <a:ea typeface="+mn-ea"/>
          <a:cs typeface="+mn-cs"/>
        </a:defRPr>
      </a:lvl8pPr>
      <a:lvl9pPr marL="3316433" algn="l" defTabSz="82910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100000">
              <a:srgbClr val="0000FF"/>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i="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i="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5DC01B-73B5-4E1D-881A-A98EDC15B831}" type="slidenum">
              <a:rPr lang="en-US" i="0">
                <a:solidFill>
                  <a:srgbClr val="000000"/>
                </a:solidFill>
                <a:latin typeface="Times New Roman" pitchFamily="18" charset="0"/>
              </a:rPr>
              <a:pPr>
                <a:defRPr/>
              </a:pPr>
              <a:t>‹#›</a:t>
            </a:fld>
            <a:endParaRPr lang="en-US" i="0">
              <a:solidFill>
                <a:srgbClr val="000000"/>
              </a:solidFill>
              <a:latin typeface="Times New Roman" pitchFamily="18" charset="0"/>
            </a:endParaRPr>
          </a:p>
        </p:txBody>
      </p:sp>
    </p:spTree>
    <p:extLst>
      <p:ext uri="{BB962C8B-B14F-4D97-AF65-F5344CB8AC3E}">
        <p14:creationId xmlns:p14="http://schemas.microsoft.com/office/powerpoint/2010/main" val="871075101"/>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370" tIns="45687" rIns="91370" bIns="45687" rtlCol="0" anchor="ctr"/>
          <a:lstStyle>
            <a:lvl1pPr algn="l" fontAlgn="auto">
              <a:spcBef>
                <a:spcPts val="0"/>
              </a:spcBef>
              <a:spcAft>
                <a:spcPts val="0"/>
              </a:spcAft>
              <a:defRPr sz="1200">
                <a:solidFill>
                  <a:schemeClr val="tx1">
                    <a:tint val="75000"/>
                  </a:schemeClr>
                </a:solidFill>
                <a:latin typeface="+mn-lt"/>
              </a:defRPr>
            </a:lvl1pPr>
          </a:lstStyle>
          <a:p>
            <a:pPr>
              <a:defRPr/>
            </a:pPr>
            <a:fld id="{94604ECC-F9AC-4EE4-8EC0-C8EF79EFA406}" type="datetimeFigureOut">
              <a:rPr lang="en-US" i="0">
                <a:solidFill>
                  <a:prstClr val="black">
                    <a:tint val="75000"/>
                  </a:prstClr>
                </a:solidFill>
                <a:cs typeface="+mn-cs"/>
              </a:rPr>
              <a:pPr>
                <a:defRPr/>
              </a:pPr>
              <a:t>10/11/2017</a:t>
            </a:fld>
            <a:endParaRPr lang="en-US" i="0">
              <a:solidFill>
                <a:prstClr val="black">
                  <a:tint val="75000"/>
                </a:prstClr>
              </a:solidFill>
              <a:cs typeface="+mn-cs"/>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370" tIns="45687" rIns="91370" bIns="45687"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i="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370" tIns="45687" rIns="91370" bIns="45687" rtlCol="0" anchor="ctr"/>
          <a:lstStyle>
            <a:lvl1pPr algn="r" fontAlgn="auto">
              <a:spcBef>
                <a:spcPts val="0"/>
              </a:spcBef>
              <a:spcAft>
                <a:spcPts val="0"/>
              </a:spcAft>
              <a:defRPr sz="1200">
                <a:solidFill>
                  <a:schemeClr val="tx1">
                    <a:tint val="75000"/>
                  </a:schemeClr>
                </a:solidFill>
                <a:latin typeface="+mn-lt"/>
              </a:defRPr>
            </a:lvl1pPr>
          </a:lstStyle>
          <a:p>
            <a:pPr>
              <a:defRPr/>
            </a:pPr>
            <a:fld id="{BE8FE38D-92E4-4B91-9FC9-2E24D99F9536}" type="slidenum">
              <a:rPr lang="en-US" i="0">
                <a:solidFill>
                  <a:prstClr val="black">
                    <a:tint val="75000"/>
                  </a:prstClr>
                </a:solidFill>
                <a:cs typeface="+mn-cs"/>
              </a:rPr>
              <a:pPr>
                <a:defRPr/>
              </a:pPr>
              <a:t>‹#›</a:t>
            </a:fld>
            <a:endParaRPr lang="en-US" i="0">
              <a:solidFill>
                <a:prstClr val="black">
                  <a:tint val="75000"/>
                </a:prstClr>
              </a:solidFill>
              <a:cs typeface="+mn-cs"/>
            </a:endParaRPr>
          </a:p>
        </p:txBody>
      </p:sp>
    </p:spTree>
    <p:extLst>
      <p:ext uri="{BB962C8B-B14F-4D97-AF65-F5344CB8AC3E}">
        <p14:creationId xmlns:p14="http://schemas.microsoft.com/office/powerpoint/2010/main" val="211254434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867" algn="ctr" rtl="0" fontAlgn="base">
        <a:spcBef>
          <a:spcPct val="0"/>
        </a:spcBef>
        <a:spcAft>
          <a:spcPct val="0"/>
        </a:spcAft>
        <a:defRPr sz="4400">
          <a:solidFill>
            <a:schemeClr val="tx1"/>
          </a:solidFill>
          <a:latin typeface="Calibri" pitchFamily="34" charset="0"/>
        </a:defRPr>
      </a:lvl6pPr>
      <a:lvl7pPr marL="913737" algn="ctr" rtl="0" fontAlgn="base">
        <a:spcBef>
          <a:spcPct val="0"/>
        </a:spcBef>
        <a:spcAft>
          <a:spcPct val="0"/>
        </a:spcAft>
        <a:defRPr sz="4400">
          <a:solidFill>
            <a:schemeClr val="tx1"/>
          </a:solidFill>
          <a:latin typeface="Calibri" pitchFamily="34" charset="0"/>
        </a:defRPr>
      </a:lvl7pPr>
      <a:lvl8pPr marL="1370606" algn="ctr" rtl="0" fontAlgn="base">
        <a:spcBef>
          <a:spcPct val="0"/>
        </a:spcBef>
        <a:spcAft>
          <a:spcPct val="0"/>
        </a:spcAft>
        <a:defRPr sz="4400">
          <a:solidFill>
            <a:schemeClr val="tx1"/>
          </a:solidFill>
          <a:latin typeface="Calibri" pitchFamily="34" charset="0"/>
        </a:defRPr>
      </a:lvl8pPr>
      <a:lvl9pPr marL="1827473" algn="ctr" rtl="0" fontAlgn="base">
        <a:spcBef>
          <a:spcPct val="0"/>
        </a:spcBef>
        <a:spcAft>
          <a:spcPct val="0"/>
        </a:spcAft>
        <a:defRPr sz="4400">
          <a:solidFill>
            <a:schemeClr val="tx1"/>
          </a:solidFill>
          <a:latin typeface="Calibri" pitchFamily="34" charset="0"/>
        </a:defRPr>
      </a:lvl9pPr>
    </p:titleStyle>
    <p:bodyStyle>
      <a:lvl1pPr marL="342651" indent="-34265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411" indent="-285541"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173" indent="-22843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040" indent="-228435"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908" indent="-228435"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3840"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29"/>
            <a:ext cx="8223840" cy="3973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471"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3"/>
          <p:cNvSpPr>
            <a:spLocks noGrp="1" noChangeArrowheads="1"/>
          </p:cNvSpPr>
          <p:nvPr>
            <p:ph type="dt"/>
          </p:nvPr>
        </p:nvSpPr>
        <p:spPr bwMode="auto">
          <a:xfrm>
            <a:off x="45648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latin typeface="Arial" charset="0"/>
                <a:ea typeface="Microsoft YaHei" charset="-122"/>
              </a:defRPr>
            </a:lvl1pPr>
          </a:lstStyle>
          <a:p>
            <a:pPr defTabSz="414726" hangingPunct="0">
              <a:lnSpc>
                <a:spcPct val="93000"/>
              </a:lnSpc>
              <a:buSzPct val="100000"/>
              <a:defRPr/>
            </a:pPr>
            <a:endParaRPr lang="en-US" altLang="en-US" i="0"/>
          </a:p>
        </p:txBody>
      </p:sp>
      <p:sp>
        <p:nvSpPr>
          <p:cNvPr id="1028" name="Rectangle 4"/>
          <p:cNvSpPr>
            <a:spLocks noGrp="1" noChangeArrowheads="1"/>
          </p:cNvSpPr>
          <p:nvPr>
            <p:ph type="ftr"/>
          </p:nvPr>
        </p:nvSpPr>
        <p:spPr bwMode="auto">
          <a:xfrm>
            <a:off x="3127680" y="6247376"/>
            <a:ext cx="289440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latin typeface="Arial" charset="0"/>
                <a:ea typeface="Microsoft YaHei" charset="-122"/>
              </a:defRPr>
            </a:lvl1pPr>
          </a:lstStyle>
          <a:p>
            <a:pPr defTabSz="414726" hangingPunct="0">
              <a:lnSpc>
                <a:spcPct val="93000"/>
              </a:lnSpc>
              <a:buSzPct val="100000"/>
              <a:defRPr/>
            </a:pPr>
            <a:endParaRPr lang="en-US" altLang="en-US" i="0"/>
          </a:p>
        </p:txBody>
      </p:sp>
      <p:sp>
        <p:nvSpPr>
          <p:cNvPr id="1029" name="Rectangle 5"/>
          <p:cNvSpPr>
            <a:spLocks noGrp="1" noChangeArrowheads="1"/>
          </p:cNvSpPr>
          <p:nvPr>
            <p:ph type="sldNum"/>
          </p:nvPr>
        </p:nvSpPr>
        <p:spPr bwMode="auto">
          <a:xfrm>
            <a:off x="6556320" y="6247376"/>
            <a:ext cx="2125440" cy="46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latin typeface="Arial" charset="0"/>
                <a:ea typeface="Microsoft YaHei" charset="-122"/>
              </a:defRPr>
            </a:lvl1pPr>
          </a:lstStyle>
          <a:p>
            <a:pPr defTabSz="414726" hangingPunct="0">
              <a:lnSpc>
                <a:spcPct val="93000"/>
              </a:lnSpc>
              <a:buSzPct val="100000"/>
              <a:defRPr/>
            </a:pPr>
            <a:fld id="{80156CB5-CCF2-41C3-BFDD-EA81D3AE0358}" type="slidenum">
              <a:rPr lang="en-US" altLang="en-US" i="0"/>
              <a:pPr defTabSz="414726" hangingPunct="0">
                <a:lnSpc>
                  <a:spcPct val="93000"/>
                </a:lnSpc>
                <a:buSzPct val="100000"/>
                <a:defRPr/>
              </a:pPr>
              <a:t>‹#›</a:t>
            </a:fld>
            <a:endParaRPr lang="en-US" altLang="en-US" i="0"/>
          </a:p>
        </p:txBody>
      </p:sp>
    </p:spTree>
    <p:extLst>
      <p:ext uri="{BB962C8B-B14F-4D97-AF65-F5344CB8AC3E}">
        <p14:creationId xmlns:p14="http://schemas.microsoft.com/office/powerpoint/2010/main" val="601570093"/>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defTabSz="414726"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2pPr>
      <a:lvl3pPr algn="ctr" defTabSz="414726"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3pPr>
      <a:lvl4pPr algn="ctr" defTabSz="414726"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4pPr>
      <a:lvl5pPr algn="ctr" defTabSz="414726" rtl="0" eaLnBrk="0" fontAlgn="base" hangingPunct="0">
        <a:lnSpc>
          <a:spcPct val="93000"/>
        </a:lnSpc>
        <a:spcBef>
          <a:spcPct val="0"/>
        </a:spcBef>
        <a:spcAft>
          <a:spcPct val="0"/>
        </a:spcAft>
        <a:buClr>
          <a:srgbClr val="000000"/>
        </a:buClr>
        <a:buSzPct val="100000"/>
        <a:buFont typeface="Times New Roman" pitchFamily="18" charset="0"/>
        <a:defRPr sz="4000">
          <a:solidFill>
            <a:srgbClr val="000000"/>
          </a:solidFill>
          <a:latin typeface="Arial" charset="0"/>
          <a:ea typeface="Microsoft YaHei" charset="-122"/>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9pPr>
    </p:titleStyle>
    <p:bodyStyle>
      <a:lvl1pPr marL="311045" indent="-311045" algn="l" defTabSz="414726" rtl="0" eaLnBrk="0" fontAlgn="base" hangingPunct="0">
        <a:lnSpc>
          <a:spcPct val="93000"/>
        </a:lnSpc>
        <a:spcBef>
          <a:spcPct val="0"/>
        </a:spcBef>
        <a:spcAft>
          <a:spcPts val="1293"/>
        </a:spcAft>
        <a:buClr>
          <a:srgbClr val="000000"/>
        </a:buClr>
        <a:buSzPct val="100000"/>
        <a:buFont typeface="Times New Roman" pitchFamily="18" charset="0"/>
        <a:defRPr sz="2900">
          <a:solidFill>
            <a:srgbClr val="000000"/>
          </a:solidFill>
          <a:latin typeface="+mn-lt"/>
          <a:ea typeface="+mn-ea"/>
          <a:cs typeface="+mn-cs"/>
        </a:defRPr>
      </a:lvl1pPr>
      <a:lvl2pPr marL="673930" indent="-259204" algn="l" defTabSz="414726" rtl="0" eaLnBrk="0" fontAlgn="base" hangingPunct="0">
        <a:lnSpc>
          <a:spcPct val="93000"/>
        </a:lnSpc>
        <a:spcBef>
          <a:spcPct val="0"/>
        </a:spcBef>
        <a:spcAft>
          <a:spcPts val="1032"/>
        </a:spcAft>
        <a:buClr>
          <a:srgbClr val="000000"/>
        </a:buClr>
        <a:buSzPct val="100000"/>
        <a:buFont typeface="Times New Roman" pitchFamily="18" charset="0"/>
        <a:defRPr sz="2500">
          <a:solidFill>
            <a:srgbClr val="000000"/>
          </a:solidFill>
          <a:latin typeface="+mn-lt"/>
          <a:ea typeface="+mn-ea"/>
        </a:defRPr>
      </a:lvl2pPr>
      <a:lvl3pPr marL="1036815" indent="-207363" algn="l" defTabSz="414726" rtl="0" eaLnBrk="0" fontAlgn="base" hangingPunct="0">
        <a:lnSpc>
          <a:spcPct val="93000"/>
        </a:lnSpc>
        <a:spcBef>
          <a:spcPct val="0"/>
        </a:spcBef>
        <a:spcAft>
          <a:spcPts val="771"/>
        </a:spcAft>
        <a:buClr>
          <a:srgbClr val="000000"/>
        </a:buClr>
        <a:buSzPct val="100000"/>
        <a:buFont typeface="Times New Roman" pitchFamily="18" charset="0"/>
        <a:defRPr sz="2200">
          <a:solidFill>
            <a:srgbClr val="000000"/>
          </a:solidFill>
          <a:latin typeface="+mn-lt"/>
          <a:ea typeface="+mn-ea"/>
        </a:defRPr>
      </a:lvl3pPr>
      <a:lvl4pPr marL="1451541" indent="-207363" algn="l" defTabSz="414726" rtl="0" eaLnBrk="0" fontAlgn="base" hangingPunct="0">
        <a:lnSpc>
          <a:spcPct val="93000"/>
        </a:lnSpc>
        <a:spcBef>
          <a:spcPct val="0"/>
        </a:spcBef>
        <a:spcAft>
          <a:spcPts val="522"/>
        </a:spcAft>
        <a:buClr>
          <a:srgbClr val="000000"/>
        </a:buClr>
        <a:buSzPct val="100000"/>
        <a:buFont typeface="Times New Roman" pitchFamily="18" charset="0"/>
        <a:defRPr sz="1800">
          <a:solidFill>
            <a:srgbClr val="000000"/>
          </a:solidFill>
          <a:latin typeface="+mn-lt"/>
          <a:ea typeface="+mn-ea"/>
        </a:defRPr>
      </a:lvl4pPr>
      <a:lvl5pPr marL="1866268" indent="-207363" algn="l" defTabSz="414726" rtl="0" eaLnBrk="0" fontAlgn="base" hangingPunct="0">
        <a:lnSpc>
          <a:spcPct val="93000"/>
        </a:lnSpc>
        <a:spcBef>
          <a:spcPct val="0"/>
        </a:spcBef>
        <a:spcAft>
          <a:spcPts val="261"/>
        </a:spcAft>
        <a:buClr>
          <a:srgbClr val="000000"/>
        </a:buClr>
        <a:buSzPct val="100000"/>
        <a:buFont typeface="Times New Roman" pitchFamily="18" charset="0"/>
        <a:defRPr sz="1800">
          <a:solidFill>
            <a:srgbClr val="000000"/>
          </a:solidFill>
          <a:latin typeface="+mn-lt"/>
          <a:ea typeface="+mn-ea"/>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g"/><Relationship Id="rId1" Type="http://schemas.openxmlformats.org/officeDocument/2006/relationships/slideLayout" Target="../slideLayouts/slideLayout74.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8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64.tiff"/><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5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2.jpeg"/><Relationship Id="rId3" Type="http://schemas.openxmlformats.org/officeDocument/2006/relationships/image" Target="../media/image84.gif"/><Relationship Id="rId7" Type="http://schemas.openxmlformats.org/officeDocument/2006/relationships/image" Target="../media/image7.jpeg"/><Relationship Id="rId12" Type="http://schemas.openxmlformats.org/officeDocument/2006/relationships/image" Target="../media/image91.png"/><Relationship Id="rId2" Type="http://schemas.openxmlformats.org/officeDocument/2006/relationships/image" Target="../media/image83.gif"/><Relationship Id="rId1" Type="http://schemas.openxmlformats.org/officeDocument/2006/relationships/slideLayout" Target="../slideLayouts/slideLayout136.xml"/><Relationship Id="rId6" Type="http://schemas.openxmlformats.org/officeDocument/2006/relationships/image" Target="../media/image87.png"/><Relationship Id="rId11" Type="http://schemas.openxmlformats.org/officeDocument/2006/relationships/image" Target="../media/image90.jpeg"/><Relationship Id="rId5" Type="http://schemas.openxmlformats.org/officeDocument/2006/relationships/image" Target="../media/image86.jpeg"/><Relationship Id="rId10" Type="http://schemas.openxmlformats.org/officeDocument/2006/relationships/image" Target="../media/image5.png"/><Relationship Id="rId4" Type="http://schemas.openxmlformats.org/officeDocument/2006/relationships/image" Target="../media/image85.jpeg"/><Relationship Id="rId9" Type="http://schemas.openxmlformats.org/officeDocument/2006/relationships/image" Target="../media/image89.jpeg"/></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3407184" y="201892"/>
            <a:ext cx="5641376" cy="1238090"/>
          </a:xfrm>
        </p:spPr>
        <p:txBody>
          <a:bodyPr/>
          <a:lstStyle/>
          <a:p>
            <a:pPr eaLnBrk="1">
              <a:spcBef>
                <a:spcPts val="900"/>
              </a:spcBef>
              <a:spcAft>
                <a:spcPts val="900"/>
              </a:spcAft>
            </a:pPr>
            <a:r>
              <a:rPr lang="en-US" sz="2400" b="1" dirty="0" smtClean="0">
                <a:solidFill>
                  <a:srgbClr val="C00000"/>
                </a:solidFill>
                <a:latin typeface="Calibri" panose="020F0502020204030204" pitchFamily="34" charset="0"/>
                <a:cs typeface="Calibri" panose="020F0502020204030204" pitchFamily="34" charset="0"/>
              </a:rPr>
              <a:t>Assessing Transportation Vulnerability and Ecological Disruption of Road-stream Crossings in the Deerfield River Watershed</a:t>
            </a:r>
            <a:endParaRPr lang="en-US" altLang="en-US" sz="2000" dirty="0">
              <a:solidFill>
                <a:srgbClr val="C00000"/>
              </a:solidFill>
              <a:latin typeface="Calibri" panose="020F0502020204030204" pitchFamily="34" charset="0"/>
              <a:cs typeface="Calibri" panose="020F0502020204030204" pitchFamily="34" charset="0"/>
            </a:endParaRPr>
          </a:p>
        </p:txBody>
      </p:sp>
      <p:pic>
        <p:nvPicPr>
          <p:cNvPr id="18435"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10074" y="201892"/>
            <a:ext cx="2895979" cy="4338965"/>
          </a:xfrm>
        </p:spPr>
      </p:pic>
      <p:grpSp>
        <p:nvGrpSpPr>
          <p:cNvPr id="6" name="Group 5"/>
          <p:cNvGrpSpPr/>
          <p:nvPr/>
        </p:nvGrpSpPr>
        <p:grpSpPr>
          <a:xfrm>
            <a:off x="310074" y="5381408"/>
            <a:ext cx="2218882" cy="1390572"/>
            <a:chOff x="304800" y="1095138"/>
            <a:chExt cx="2877312" cy="1893565"/>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4800" y="1095138"/>
              <a:ext cx="2877312" cy="767283"/>
            </a:xfrm>
            <a:prstGeom prst="rect">
              <a:avLst/>
            </a:prstGeom>
            <a:ln>
              <a:solidFill>
                <a:schemeClr val="tx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4800" y="1867039"/>
              <a:ext cx="2877312" cy="1121664"/>
            </a:xfrm>
            <a:prstGeom prst="rect">
              <a:avLst/>
            </a:prstGeom>
            <a:ln>
              <a:solidFill>
                <a:schemeClr val="tx1"/>
              </a:solidFill>
            </a:ln>
          </p:spPr>
        </p:pic>
      </p:grpSp>
      <p:sp>
        <p:nvSpPr>
          <p:cNvPr id="9" name="TextBox 8"/>
          <p:cNvSpPr txBox="1"/>
          <p:nvPr/>
        </p:nvSpPr>
        <p:spPr>
          <a:xfrm>
            <a:off x="3278908" y="1398266"/>
            <a:ext cx="5897925" cy="738664"/>
          </a:xfrm>
          <a:prstGeom prst="rect">
            <a:avLst/>
          </a:prstGeom>
          <a:noFill/>
        </p:spPr>
        <p:txBody>
          <a:bodyPr wrap="square" rtlCol="0">
            <a:spAutoFit/>
          </a:bodyPr>
          <a:lstStyle/>
          <a:p>
            <a:pPr algn="ctr"/>
            <a:r>
              <a:rPr lang="en-US" sz="2100" b="1" i="0" dirty="0">
                <a:solidFill>
                  <a:srgbClr val="006600"/>
                </a:solidFill>
                <a:cs typeface="+mn-cs"/>
              </a:rPr>
              <a:t>Scott </a:t>
            </a:r>
            <a:r>
              <a:rPr lang="en-US" sz="2100" b="1" i="0" dirty="0" smtClean="0">
                <a:solidFill>
                  <a:srgbClr val="006600"/>
                </a:solidFill>
                <a:cs typeface="+mn-cs"/>
              </a:rPr>
              <a:t>Jackson</a:t>
            </a:r>
          </a:p>
          <a:p>
            <a:pPr algn="ctr"/>
            <a:r>
              <a:rPr lang="en-US" sz="2100" i="0" dirty="0" smtClean="0">
                <a:solidFill>
                  <a:srgbClr val="006600"/>
                </a:solidFill>
                <a:cs typeface="+mn-cs"/>
              </a:rPr>
              <a:t>UMass Department of Environmental Conservation</a:t>
            </a:r>
            <a:endParaRPr lang="en-US" sz="2100" i="0" dirty="0">
              <a:solidFill>
                <a:srgbClr val="006600"/>
              </a:solidFill>
              <a:cs typeface="+mn-cs"/>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46763" y="2095213"/>
            <a:ext cx="5362217" cy="3434522"/>
          </a:xfrm>
          <a:prstGeom prst="rect">
            <a:avLst/>
          </a:prstGeom>
        </p:spPr>
      </p:pic>
      <p:pic>
        <p:nvPicPr>
          <p:cNvPr id="13" name="Picture 12"/>
          <p:cNvPicPr>
            <a:picLocks noChangeAspect="1"/>
          </p:cNvPicPr>
          <p:nvPr/>
        </p:nvPicPr>
        <p:blipFill>
          <a:blip r:embed="rId6"/>
          <a:stretch>
            <a:fillRect/>
          </a:stretch>
        </p:blipFill>
        <p:spPr>
          <a:xfrm>
            <a:off x="7693888" y="5556888"/>
            <a:ext cx="1215092" cy="121509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283" y="5626919"/>
            <a:ext cx="1650726" cy="114506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90" y="5836500"/>
            <a:ext cx="3199314" cy="935480"/>
          </a:xfrm>
          <a:prstGeom prst="rect">
            <a:avLst/>
          </a:prstGeom>
        </p:spPr>
      </p:pic>
    </p:spTree>
    <p:extLst>
      <p:ext uri="{BB962C8B-B14F-4D97-AF65-F5344CB8AC3E}">
        <p14:creationId xmlns:p14="http://schemas.microsoft.com/office/powerpoint/2010/main" val="537585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86865" y="2221631"/>
            <a:ext cx="7868653" cy="2354491"/>
          </a:xfrm>
          <a:prstGeom prst="rect">
            <a:avLst/>
          </a:prstGeom>
          <a:noFill/>
        </p:spPr>
        <p:txBody>
          <a:bodyPr wrap="square" rtlCol="0">
            <a:spAutoFit/>
          </a:bodyPr>
          <a:lstStyle/>
          <a:p>
            <a:r>
              <a:rPr lang="en-US" sz="2100" i="0" dirty="0">
                <a:solidFill>
                  <a:schemeClr val="bg2"/>
                </a:solidFill>
              </a:rPr>
              <a:t>“</a:t>
            </a:r>
            <a:r>
              <a:rPr lang="en-US" sz="2100" dirty="0">
                <a:solidFill>
                  <a:schemeClr val="bg2"/>
                </a:solidFill>
              </a:rPr>
              <a:t>No activity may substantially disrupt the necessary life cycle movements of those species of aquatic life indigenous to the waterbody, </a:t>
            </a:r>
            <a:r>
              <a:rPr lang="en-US" sz="2100" dirty="0">
                <a:solidFill>
                  <a:schemeClr val="bg2"/>
                </a:solidFill>
              </a:rPr>
              <a:t>including </a:t>
            </a:r>
            <a:r>
              <a:rPr lang="en-US" sz="2100" dirty="0">
                <a:solidFill>
                  <a:schemeClr val="bg2"/>
                </a:solidFill>
              </a:rPr>
              <a:t>those species that normally migrate through the area, unless the activity's primary purpose is to impound water. All permanent and temporary crossings of waterbodies shall be suitably culverted, bridged, or otherwise designed and constructed to maintain low flows to sustain the movement of those aquatic species</a:t>
            </a:r>
            <a:r>
              <a:rPr lang="en-US" sz="2100" dirty="0">
                <a:solidFill>
                  <a:schemeClr val="bg2"/>
                </a:solidFill>
              </a:rPr>
              <a:t>.</a:t>
            </a:r>
            <a:r>
              <a:rPr lang="en-US" sz="2100" i="0" dirty="0">
                <a:solidFill>
                  <a:schemeClr val="bg2"/>
                </a:solidFill>
              </a:rPr>
              <a:t>” </a:t>
            </a:r>
            <a:endParaRPr lang="en-US" sz="2100" dirty="0">
              <a:solidFill>
                <a:schemeClr val="bg2"/>
              </a:solidFill>
            </a:endParaRPr>
          </a:p>
        </p:txBody>
      </p:sp>
      <p:sp>
        <p:nvSpPr>
          <p:cNvPr id="3" name="TextBox 2"/>
          <p:cNvSpPr txBox="1"/>
          <p:nvPr/>
        </p:nvSpPr>
        <p:spPr>
          <a:xfrm>
            <a:off x="1349944" y="1189322"/>
            <a:ext cx="6320000" cy="553998"/>
          </a:xfrm>
          <a:prstGeom prst="rect">
            <a:avLst/>
          </a:prstGeom>
          <a:noFill/>
        </p:spPr>
        <p:txBody>
          <a:bodyPr wrap="none" rtlCol="0">
            <a:spAutoFit/>
          </a:bodyPr>
          <a:lstStyle/>
          <a:p>
            <a:r>
              <a:rPr lang="en-US" sz="3000" i="0" dirty="0">
                <a:solidFill>
                  <a:srgbClr val="000000"/>
                </a:solidFill>
              </a:rPr>
              <a:t>Nationwide Permit General </a:t>
            </a:r>
            <a:r>
              <a:rPr lang="en-US" sz="3000" i="0" dirty="0">
                <a:solidFill>
                  <a:srgbClr val="000000"/>
                </a:solidFill>
              </a:rPr>
              <a:t>Condition 2</a:t>
            </a:r>
            <a:endParaRPr lang="en-US" sz="3000" i="0" dirty="0">
              <a:solidFill>
                <a:srgbClr val="000000"/>
              </a:solidFill>
            </a:endParaRPr>
          </a:p>
        </p:txBody>
      </p:sp>
    </p:spTree>
    <p:extLst>
      <p:ext uri="{BB962C8B-B14F-4D97-AF65-F5344CB8AC3E}">
        <p14:creationId xmlns:p14="http://schemas.microsoft.com/office/powerpoint/2010/main" val="929708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5" y="858213"/>
            <a:ext cx="8958713" cy="5151260"/>
          </a:xfrm>
          <a:prstGeom prst="rect">
            <a:avLst/>
          </a:prstGeom>
        </p:spPr>
      </p:pic>
    </p:spTree>
    <p:extLst>
      <p:ext uri="{BB962C8B-B14F-4D97-AF65-F5344CB8AC3E}">
        <p14:creationId xmlns:p14="http://schemas.microsoft.com/office/powerpoint/2010/main" val="1605440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1"/>
                </a:solidFill>
                <a:latin typeface="Calibri" panose="020F0502020204030204" pitchFamily="34" charset="0"/>
              </a:rPr>
              <a:t>Evaluating Restoration Potential for Aquatic Barrier Removal</a:t>
            </a:r>
          </a:p>
        </p:txBody>
      </p:sp>
      <p:sp>
        <p:nvSpPr>
          <p:cNvPr id="3" name="Content Placeholder 2"/>
          <p:cNvSpPr>
            <a:spLocks noGrp="1"/>
          </p:cNvSpPr>
          <p:nvPr>
            <p:ph idx="1"/>
          </p:nvPr>
        </p:nvSpPr>
        <p:spPr>
          <a:xfrm>
            <a:off x="457200" y="1771650"/>
            <a:ext cx="8229600" cy="4354513"/>
          </a:xfrm>
        </p:spPr>
        <p:txBody>
          <a:bodyPr/>
          <a:lstStyle/>
          <a:p>
            <a:r>
              <a:rPr lang="en-US" dirty="0">
                <a:solidFill>
                  <a:srgbClr val="990000"/>
                </a:solidFill>
                <a:latin typeface="Calibri" panose="020F0502020204030204" pitchFamily="34" charset="0"/>
              </a:rPr>
              <a:t>Habitat quality</a:t>
            </a:r>
          </a:p>
          <a:p>
            <a:pPr lvl="1"/>
            <a:r>
              <a:rPr lang="en-US" dirty="0">
                <a:solidFill>
                  <a:srgbClr val="006600"/>
                </a:solidFill>
                <a:latin typeface="Calibri" panose="020F0502020204030204" pitchFamily="34" charset="0"/>
              </a:rPr>
              <a:t>Occupancy</a:t>
            </a:r>
          </a:p>
          <a:p>
            <a:pPr lvl="1"/>
            <a:r>
              <a:rPr lang="en-US" dirty="0">
                <a:solidFill>
                  <a:srgbClr val="006600"/>
                </a:solidFill>
                <a:latin typeface="Calibri" panose="020F0502020204030204" pitchFamily="34" charset="0"/>
              </a:rPr>
              <a:t>Habitat suitability</a:t>
            </a:r>
          </a:p>
          <a:p>
            <a:pPr lvl="1"/>
            <a:r>
              <a:rPr lang="en-US" dirty="0">
                <a:solidFill>
                  <a:srgbClr val="006600"/>
                </a:solidFill>
                <a:latin typeface="Calibri" panose="020F0502020204030204" pitchFamily="34" charset="0"/>
              </a:rPr>
              <a:t>Habitat condition/ecological integrity</a:t>
            </a:r>
          </a:p>
          <a:p>
            <a:pPr>
              <a:spcBef>
                <a:spcPts val="1800"/>
              </a:spcBef>
            </a:pPr>
            <a:r>
              <a:rPr lang="en-US" dirty="0">
                <a:solidFill>
                  <a:srgbClr val="990000"/>
                </a:solidFill>
                <a:latin typeface="Calibri" panose="020F0502020204030204" pitchFamily="34" charset="0"/>
              </a:rPr>
              <a:t>Enhanced connectivity</a:t>
            </a:r>
          </a:p>
          <a:p>
            <a:pPr lvl="1"/>
            <a:r>
              <a:rPr lang="en-US" dirty="0">
                <a:solidFill>
                  <a:srgbClr val="006600"/>
                </a:solidFill>
                <a:latin typeface="Calibri" panose="020F0502020204030204" pitchFamily="34" charset="0"/>
              </a:rPr>
              <a:t>Stream miles</a:t>
            </a:r>
          </a:p>
          <a:p>
            <a:pPr lvl="1"/>
            <a:r>
              <a:rPr lang="en-US" dirty="0">
                <a:solidFill>
                  <a:srgbClr val="006600"/>
                </a:solidFill>
                <a:latin typeface="Calibri" panose="020F0502020204030204" pitchFamily="34" charset="0"/>
              </a:rPr>
              <a:t>Connectivity metric</a:t>
            </a:r>
          </a:p>
        </p:txBody>
      </p:sp>
    </p:spTree>
    <p:extLst>
      <p:ext uri="{BB962C8B-B14F-4D97-AF65-F5344CB8AC3E}">
        <p14:creationId xmlns:p14="http://schemas.microsoft.com/office/powerpoint/2010/main" val="1360089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6003925" y="1216025"/>
            <a:ext cx="1439863" cy="708025"/>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8" charset="0"/>
                <a:ea typeface="+mn-ea"/>
                <a:cs typeface="Arial" charset="0"/>
              </a:rPr>
              <a:t>Dams</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0"/>
            <a:ext cx="5620977" cy="3652034"/>
          </a:xfrm>
          <a:prstGeom prst="rect">
            <a:avLst/>
          </a:prstGeom>
        </p:spPr>
      </p:pic>
      <p:pic>
        <p:nvPicPr>
          <p:cNvPr id="97283" name="Picture 3" descr="SCAN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3429000"/>
            <a:ext cx="5334000" cy="3322638"/>
          </a:xfrm>
          <a:prstGeom prst="rect">
            <a:avLst/>
          </a:prstGeom>
          <a:noFill/>
          <a:effectLst>
            <a:outerShdw dist="71842" dir="2700000" algn="ctr" rotWithShape="0">
              <a:schemeClr val="tx1"/>
            </a:outerShdw>
          </a:effectLst>
        </p:spPr>
      </p:pic>
    </p:spTree>
    <p:extLst>
      <p:ext uri="{BB962C8B-B14F-4D97-AF65-F5344CB8AC3E}">
        <p14:creationId xmlns:p14="http://schemas.microsoft.com/office/powerpoint/2010/main" val="8288810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08" y="3528292"/>
            <a:ext cx="4197001" cy="3147752"/>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34099" y="161174"/>
            <a:ext cx="3009901" cy="300990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44290" y="3317702"/>
            <a:ext cx="4424219" cy="331816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9307" y="148243"/>
            <a:ext cx="4030443" cy="30228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7506" y="83588"/>
            <a:ext cx="2768315" cy="3695700"/>
          </a:xfrm>
          <a:prstGeom prst="rect">
            <a:avLst/>
          </a:prstGeom>
          <a:ln>
            <a:solidFill>
              <a:schemeClr val="tx1"/>
            </a:solidFill>
          </a:ln>
        </p:spPr>
      </p:pic>
    </p:spTree>
    <p:extLst>
      <p:ext uri="{BB962C8B-B14F-4D97-AF65-F5344CB8AC3E}">
        <p14:creationId xmlns:p14="http://schemas.microsoft.com/office/powerpoint/2010/main" val="4217202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681" y="419819"/>
            <a:ext cx="7772400" cy="1143000"/>
          </a:xfrm>
          <a:noFill/>
          <a:ln w="9525">
            <a:noFill/>
            <a:miter lim="800000"/>
            <a:headEnd/>
            <a:tailEnd/>
          </a:ln>
        </p:spPr>
        <p:txBody>
          <a:bodyPr vert="horz" wrap="square" lIns="91370" tIns="45687" rIns="91370" bIns="45687" numCol="1" anchor="ctr" anchorCtr="0" compatLnSpc="1">
            <a:prstTxWarp prst="textNoShape">
              <a:avLst/>
            </a:prstTxWarp>
          </a:bodyPr>
          <a:lstStyle/>
          <a:p>
            <a:pPr eaLnBrk="1" hangingPunct="1"/>
            <a:r>
              <a:rPr lang="en-US" sz="4000" dirty="0">
                <a:solidFill>
                  <a:srgbClr val="2745D9"/>
                </a:solidFill>
                <a:latin typeface="Calibri" panose="020F0502020204030204" pitchFamily="34" charset="0"/>
              </a:rPr>
              <a:t>North Atlantic Aquatic Connectivity Collaborative (NAACC)</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02038" y="2264398"/>
            <a:ext cx="4099566" cy="402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66" y="2264391"/>
            <a:ext cx="1908296" cy="76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3" descr="C:\Users\UMass User\Desktop\NAACC\USFS logo.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6831" y="3123762"/>
            <a:ext cx="1059638" cy="13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C:\Users\UMass User\Desktop\NAACC\USFW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918" y="4715836"/>
            <a:ext cx="1230472" cy="147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descr="C:\Users\UMass User\Desktop\NAACC\vtanr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006" y="3459194"/>
            <a:ext cx="2596236" cy="69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C:\Users\jlevine\Documents\TNC\Logos\TNC_R_logos_Primary\Primary_PNG\TNCLogoPrimary_Rev_WhtCMY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6261" y="2243920"/>
            <a:ext cx="2035808" cy="787179"/>
          </a:xfrm>
          <a:prstGeom prst="rect">
            <a:avLst/>
          </a:prstGeom>
          <a:solidFill>
            <a:srgbClr val="006600"/>
          </a:solidFill>
          <a:ln w="9525">
            <a:solidFill>
              <a:schemeClr val="tx1"/>
            </a:solidFill>
            <a:miter lim="800000"/>
            <a:headEnd/>
            <a:tailEnd/>
          </a:ln>
          <a:extLst/>
        </p:spPr>
      </p:pic>
      <p:grpSp>
        <p:nvGrpSpPr>
          <p:cNvPr id="12" name="Group 11"/>
          <p:cNvGrpSpPr/>
          <p:nvPr/>
        </p:nvGrpSpPr>
        <p:grpSpPr>
          <a:xfrm>
            <a:off x="2303211" y="4715839"/>
            <a:ext cx="2188858" cy="1470644"/>
            <a:chOff x="1250830" y="4563374"/>
            <a:chExt cx="2422388" cy="1742535"/>
          </a:xfrm>
        </p:grpSpPr>
        <p:pic>
          <p:nvPicPr>
            <p:cNvPr id="5" name="Picture 25" descr="C:\Users\UMass User\Desktop\NAACC\NALCC short logo_Page_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2674" y="4649135"/>
              <a:ext cx="2329363" cy="153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50830" y="4563374"/>
              <a:ext cx="2422388" cy="174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06160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2745D9"/>
                </a:solidFill>
                <a:latin typeface="Calibri" panose="020F0502020204030204" pitchFamily="34" charset="0"/>
              </a:rPr>
              <a:t>North Atlantic Aquatic Connectivity Collaborative (NAACC): </a:t>
            </a:r>
            <a:r>
              <a:rPr lang="en-US" sz="4000" dirty="0">
                <a:solidFill>
                  <a:srgbClr val="006600"/>
                </a:solidFill>
                <a:latin typeface="Calibri" panose="020F0502020204030204" pitchFamily="34" charset="0"/>
              </a:rPr>
              <a:t>Objectives</a:t>
            </a:r>
            <a:endParaRPr lang="en-US" sz="4000" dirty="0">
              <a:solidFill>
                <a:srgbClr val="006600"/>
              </a:solidFill>
            </a:endParaRPr>
          </a:p>
        </p:txBody>
      </p:sp>
      <p:sp>
        <p:nvSpPr>
          <p:cNvPr id="3" name="Content Placeholder 2"/>
          <p:cNvSpPr>
            <a:spLocks noGrp="1"/>
          </p:cNvSpPr>
          <p:nvPr>
            <p:ph idx="1"/>
          </p:nvPr>
        </p:nvSpPr>
        <p:spPr>
          <a:xfrm>
            <a:off x="457200" y="1854203"/>
            <a:ext cx="8229600" cy="4271963"/>
          </a:xfrm>
        </p:spPr>
        <p:txBody>
          <a:bodyPr/>
          <a:lstStyle/>
          <a:p>
            <a:pPr>
              <a:spcBef>
                <a:spcPts val="0"/>
              </a:spcBef>
              <a:spcAft>
                <a:spcPts val="1800"/>
              </a:spcAft>
            </a:pPr>
            <a:r>
              <a:rPr lang="en-US" dirty="0" smtClean="0"/>
              <a:t>Reconnect streams &amp; rivers to support healthier populations of fish &amp; wildlife</a:t>
            </a:r>
          </a:p>
          <a:p>
            <a:pPr>
              <a:spcBef>
                <a:spcPts val="0"/>
              </a:spcBef>
              <a:spcAft>
                <a:spcPts val="1800"/>
              </a:spcAft>
            </a:pPr>
            <a:r>
              <a:rPr lang="en-US" dirty="0" smtClean="0"/>
              <a:t>Proactively identify and prioritize sites for stream crossing upgrades/replacements</a:t>
            </a:r>
          </a:p>
          <a:p>
            <a:pPr>
              <a:spcBef>
                <a:spcPts val="0"/>
              </a:spcBef>
              <a:spcAft>
                <a:spcPts val="1800"/>
              </a:spcAft>
            </a:pPr>
            <a:r>
              <a:rPr lang="en-US" dirty="0" smtClean="0"/>
              <a:t>Facilitate communication and information sharing among partners </a:t>
            </a:r>
            <a:endParaRPr lang="en-US" dirty="0"/>
          </a:p>
        </p:txBody>
      </p:sp>
      <p:pic>
        <p:nvPicPr>
          <p:cNvPr id="4" name="Picture"/>
          <p:cNvPicPr/>
          <p:nvPr/>
        </p:nvPicPr>
        <p:blipFill>
          <a:blip r:embed="rId2">
            <a:lum/>
            <a:alphaModFix/>
            <a:extLst>
              <a:ext uri="{28A0092B-C50C-407E-A947-70E740481C1C}">
                <a14:useLocalDpi xmlns:a14="http://schemas.microsoft.com/office/drawing/2010/main" val="0"/>
              </a:ext>
            </a:extLst>
          </a:blip>
          <a:srcRect/>
          <a:stretch>
            <a:fillRect/>
          </a:stretch>
        </p:blipFill>
        <p:spPr>
          <a:xfrm>
            <a:off x="6003984" y="4958751"/>
            <a:ext cx="2678460" cy="1454102"/>
          </a:xfrm>
          <a:prstGeom prst="rect">
            <a:avLst/>
          </a:prstGeom>
          <a:noFill/>
          <a:ln w="9400">
            <a:solidFill>
              <a:schemeClr val="tx1"/>
            </a:solidFill>
            <a:prstDash val="solid"/>
          </a:ln>
        </p:spPr>
      </p:pic>
    </p:spTree>
    <p:extLst>
      <p:ext uri="{BB962C8B-B14F-4D97-AF65-F5344CB8AC3E}">
        <p14:creationId xmlns:p14="http://schemas.microsoft.com/office/powerpoint/2010/main" val="433904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p:nvPr/>
        </p:nvPicPr>
        <p:blipFill>
          <a:blip r:embed="rId2">
            <a:lum/>
            <a:alphaModFix/>
            <a:extLst>
              <a:ext uri="{28A0092B-C50C-407E-A947-70E740481C1C}">
                <a14:useLocalDpi xmlns:a14="http://schemas.microsoft.com/office/drawing/2010/main" val="0"/>
              </a:ext>
            </a:extLst>
          </a:blip>
          <a:srcRect/>
          <a:stretch>
            <a:fillRect/>
          </a:stretch>
        </p:blipFill>
        <p:spPr>
          <a:xfrm>
            <a:off x="500331" y="84827"/>
            <a:ext cx="2678460" cy="1454102"/>
          </a:xfrm>
          <a:prstGeom prst="rect">
            <a:avLst/>
          </a:prstGeom>
          <a:noFill/>
          <a:ln w="9400">
            <a:solidFill>
              <a:schemeClr val="tx1"/>
            </a:solidFill>
            <a:prstDash val="solid"/>
          </a:ln>
        </p:spPr>
      </p:pic>
      <p:sp>
        <p:nvSpPr>
          <p:cNvPr id="3" name="TextBox 2"/>
          <p:cNvSpPr txBox="1"/>
          <p:nvPr/>
        </p:nvSpPr>
        <p:spPr>
          <a:xfrm>
            <a:off x="3554083" y="405441"/>
            <a:ext cx="5106838" cy="66479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70" tIns="45687" rIns="91370" bIns="45687" numCol="1" anchor="ctr" anchorCtr="0" compatLnSpc="1">
            <a:prstTxWarp prst="textNoShape">
              <a:avLst/>
            </a:prstTxWarp>
          </a:bodyPr>
          <a:lstStyle>
            <a:lvl1pPr algn="ctr" defTabSz="414726" eaLnBrk="1" hangingPunct="1">
              <a:lnSpc>
                <a:spcPct val="93000"/>
              </a:lnSpc>
              <a:buClr>
                <a:srgbClr val="000000"/>
              </a:buClr>
              <a:buSzPct val="100000"/>
              <a:buFont typeface="Times New Roman" pitchFamily="18" charset="0"/>
              <a:defRPr sz="4000">
                <a:solidFill>
                  <a:srgbClr val="2745D9"/>
                </a:solidFill>
                <a:ea typeface="+mj-ea"/>
                <a:cs typeface="+mj-cs"/>
              </a:defRPr>
            </a:lvl1pPr>
            <a:lvl2pPr algn="ctr" defTabSz="414726" eaLnBrk="0" hangingPunct="0">
              <a:lnSpc>
                <a:spcPct val="93000"/>
              </a:lnSpc>
              <a:buClr>
                <a:srgbClr val="000000"/>
              </a:buClr>
              <a:buSzPct val="100000"/>
              <a:buFont typeface="Times New Roman" pitchFamily="18" charset="0"/>
              <a:defRPr sz="4000">
                <a:solidFill>
                  <a:srgbClr val="000000"/>
                </a:solidFill>
                <a:latin typeface="Arial" charset="0"/>
                <a:ea typeface="Microsoft YaHei" charset="-122"/>
              </a:defRPr>
            </a:lvl2pPr>
            <a:lvl3pPr algn="ctr" defTabSz="414726" eaLnBrk="0" hangingPunct="0">
              <a:lnSpc>
                <a:spcPct val="93000"/>
              </a:lnSpc>
              <a:buClr>
                <a:srgbClr val="000000"/>
              </a:buClr>
              <a:buSzPct val="100000"/>
              <a:buFont typeface="Times New Roman" pitchFamily="18" charset="0"/>
              <a:defRPr sz="4000">
                <a:solidFill>
                  <a:srgbClr val="000000"/>
                </a:solidFill>
                <a:latin typeface="Arial" charset="0"/>
                <a:ea typeface="Microsoft YaHei" charset="-122"/>
              </a:defRPr>
            </a:lvl3pPr>
            <a:lvl4pPr algn="ctr" defTabSz="414726" eaLnBrk="0" hangingPunct="0">
              <a:lnSpc>
                <a:spcPct val="93000"/>
              </a:lnSpc>
              <a:buClr>
                <a:srgbClr val="000000"/>
              </a:buClr>
              <a:buSzPct val="100000"/>
              <a:buFont typeface="Times New Roman" pitchFamily="18" charset="0"/>
              <a:defRPr sz="4000">
                <a:solidFill>
                  <a:srgbClr val="000000"/>
                </a:solidFill>
                <a:latin typeface="Arial" charset="0"/>
                <a:ea typeface="Microsoft YaHei" charset="-122"/>
              </a:defRPr>
            </a:lvl4pPr>
            <a:lvl5pPr algn="ctr" defTabSz="414726" eaLnBrk="0" hangingPunct="0">
              <a:lnSpc>
                <a:spcPct val="93000"/>
              </a:lnSpc>
              <a:buClr>
                <a:srgbClr val="000000"/>
              </a:buClr>
              <a:buSzPct val="100000"/>
              <a:buFont typeface="Times New Roman" pitchFamily="18" charset="0"/>
              <a:defRPr sz="4000">
                <a:solidFill>
                  <a:srgbClr val="000000"/>
                </a:solidFill>
                <a:latin typeface="Arial" charset="0"/>
                <a:ea typeface="Microsoft YaHei" charset="-122"/>
              </a:defRPr>
            </a:lvl5pPr>
            <a:lvl6pPr marL="2280994" indent="-207363" algn="ctr" defTabSz="414726"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6pPr>
            <a:lvl7pPr marL="2695720" indent="-207363" algn="ctr" defTabSz="414726"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7pPr>
            <a:lvl8pPr marL="3110446" indent="-207363" algn="ctr" defTabSz="414726"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8pPr>
            <a:lvl9pPr marL="3525172" indent="-207363" algn="ctr" defTabSz="414726"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crosoft YaHei" charset="-122"/>
              </a:defRPr>
            </a:lvl9pPr>
          </a:lstStyle>
          <a:p>
            <a:pPr marL="0" marR="0" lvl="0" indent="0" algn="ctr" defTabSz="414726" rtl="0" eaLnBrk="1" fontAlgn="base" latinLnBrk="0" hangingPunct="1">
              <a:lnSpc>
                <a:spcPct val="93000"/>
              </a:lnSpc>
              <a:spcBef>
                <a:spcPct val="0"/>
              </a:spcBef>
              <a:spcAft>
                <a:spcPct val="0"/>
              </a:spcAft>
              <a:buClr>
                <a:srgbClr val="000000"/>
              </a:buClr>
              <a:buSzPct val="100000"/>
              <a:buFont typeface="Times New Roman" pitchFamily="18" charset="0"/>
              <a:buNone/>
              <a:tabLst/>
              <a:defRPr/>
            </a:pPr>
            <a:r>
              <a:rPr kumimoji="0" lang="en-US" sz="4400" b="0" i="0" u="none" strike="noStrike" kern="1200" cap="none" spc="0" normalizeH="0" baseline="0" noProof="0" dirty="0">
                <a:ln>
                  <a:noFill/>
                </a:ln>
                <a:solidFill>
                  <a:srgbClr val="2745D9"/>
                </a:solidFill>
                <a:effectLst/>
                <a:uLnTx/>
                <a:uFillTx/>
                <a:latin typeface="Calibri" pitchFamily="34" charset="0"/>
                <a:ea typeface="Microsoft YaHei"/>
                <a:cs typeface="+mj-cs"/>
              </a:rPr>
              <a:t>Project </a:t>
            </a:r>
            <a:r>
              <a:rPr kumimoji="0" lang="en-US" sz="4400" b="0" i="0" u="none" strike="noStrike" kern="1200" cap="none" spc="0" normalizeH="0" baseline="0" noProof="0" dirty="0" smtClean="0">
                <a:ln>
                  <a:noFill/>
                </a:ln>
                <a:solidFill>
                  <a:srgbClr val="2745D9"/>
                </a:solidFill>
                <a:effectLst/>
                <a:uLnTx/>
                <a:uFillTx/>
                <a:latin typeface="Calibri" pitchFamily="34" charset="0"/>
                <a:ea typeface="Microsoft YaHei"/>
                <a:cs typeface="+mj-cs"/>
              </a:rPr>
              <a:t>Infrastructure</a:t>
            </a:r>
            <a:endParaRPr kumimoji="0" lang="en-US" sz="4400" b="0" i="0" u="none" strike="noStrike" kern="1200" cap="none" spc="0" normalizeH="0" baseline="0" noProof="0" dirty="0">
              <a:ln>
                <a:noFill/>
              </a:ln>
              <a:solidFill>
                <a:srgbClr val="2745D9"/>
              </a:solidFill>
              <a:effectLst/>
              <a:uLnTx/>
              <a:uFillTx/>
              <a:latin typeface="Calibri" pitchFamily="34" charset="0"/>
              <a:ea typeface="Microsoft YaHei"/>
              <a:cs typeface="+mj-cs"/>
            </a:endParaRPr>
          </a:p>
        </p:txBody>
      </p:sp>
      <p:sp>
        <p:nvSpPr>
          <p:cNvPr id="5" name="TextBox 4"/>
          <p:cNvSpPr txBox="1"/>
          <p:nvPr/>
        </p:nvSpPr>
        <p:spPr>
          <a:xfrm>
            <a:off x="315803" y="2010502"/>
            <a:ext cx="4653011" cy="407803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Crossing codes</a:t>
            </a:r>
          </a:p>
          <a:p>
            <a:pPr marL="285750" marR="0" lvl="0" indent="-285750" algn="l" defTabSz="914400" rtl="0" eaLnBrk="1" fontAlgn="base" latinLnBrk="0" hangingPunct="1">
              <a:lnSpc>
                <a:spcPct val="100000"/>
              </a:lnSpc>
              <a:spcBef>
                <a:spcPct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Protocols &amp; field data forms</a:t>
            </a:r>
          </a:p>
          <a:p>
            <a:pPr marL="285750" marR="0" lvl="0" indent="-285750" algn="l" defTabSz="914400" rtl="0" eaLnBrk="1" fontAlgn="base" latinLnBrk="0" hangingPunct="1">
              <a:lnSpc>
                <a:spcPct val="100000"/>
              </a:lnSpc>
              <a:spcBef>
                <a:spcPct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Electronic data collection</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Online Database</a:t>
            </a:r>
          </a:p>
          <a:p>
            <a:pPr marL="914067" marR="0" lvl="1" indent="-457200" algn="l" defTabSz="914400" rtl="0" eaLnBrk="1" fontAlgn="base" latinLnBrk="0" hangingPunct="1">
              <a:lnSpc>
                <a:spcPct val="100000"/>
              </a:lnSpc>
              <a:spcBef>
                <a:spcPct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rgbClr val="006600"/>
                </a:solidFill>
                <a:effectLst/>
                <a:uLnTx/>
                <a:uFillTx/>
                <a:latin typeface="Calibri" pitchFamily="34" charset="0"/>
                <a:ea typeface="Microsoft YaHei"/>
                <a:cs typeface="Arial" charset="0"/>
              </a:rPr>
              <a:t>Data storage &amp; retrieval</a:t>
            </a:r>
            <a:endParaRPr kumimoji="0" lang="en-US" sz="2400" b="0" i="0" u="none" strike="noStrike" kern="1200" cap="none" spc="0" normalizeH="0" baseline="0" noProof="0" dirty="0">
              <a:ln>
                <a:noFill/>
              </a:ln>
              <a:solidFill>
                <a:srgbClr val="006600"/>
              </a:solidFill>
              <a:effectLst/>
              <a:uLnTx/>
              <a:uFillTx/>
              <a:latin typeface="Calibri" pitchFamily="34" charset="0"/>
              <a:ea typeface="Microsoft YaHei"/>
              <a:cs typeface="Arial" charset="0"/>
            </a:endParaRPr>
          </a:p>
          <a:p>
            <a:pPr marL="914067" marR="0" lvl="1" indent="-457200" algn="l" defTabSz="914400" rtl="0" eaLnBrk="1" fontAlgn="base" latinLnBrk="0" hangingPunct="1">
              <a:lnSpc>
                <a:spcPct val="100000"/>
              </a:lnSpc>
              <a:spcBef>
                <a:spcPct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rgbClr val="006600"/>
                </a:solidFill>
                <a:effectLst/>
                <a:uLnTx/>
                <a:uFillTx/>
                <a:latin typeface="Calibri" pitchFamily="34" charset="0"/>
                <a:ea typeface="Microsoft YaHei"/>
                <a:cs typeface="Arial" charset="0"/>
              </a:rPr>
              <a:t>Scoring</a:t>
            </a:r>
          </a:p>
          <a:p>
            <a:pPr marL="914067" marR="0" lvl="1" indent="-457200" algn="l" defTabSz="914400" rtl="0" eaLnBrk="1" fontAlgn="base" latinLnBrk="0" hangingPunct="1">
              <a:lnSpc>
                <a:spcPct val="100000"/>
              </a:lnSpc>
              <a:spcBef>
                <a:spcPct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rgbClr val="006600"/>
                </a:solidFill>
                <a:effectLst/>
                <a:uLnTx/>
                <a:uFillTx/>
                <a:latin typeface="Calibri" pitchFamily="34" charset="0"/>
                <a:ea typeface="Microsoft YaHei"/>
                <a:cs typeface="Arial" charset="0"/>
              </a:rPr>
              <a:t>Mapping interface</a:t>
            </a:r>
          </a:p>
        </p:txBody>
      </p:sp>
      <p:sp>
        <p:nvSpPr>
          <p:cNvPr id="6" name="TextBox 5"/>
          <p:cNvSpPr txBox="1"/>
          <p:nvPr/>
        </p:nvSpPr>
        <p:spPr>
          <a:xfrm>
            <a:off x="4968814" y="2010502"/>
            <a:ext cx="3999780" cy="38318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Prioritizing crossings for assessment</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Calibri" pitchFamily="34" charset="0"/>
                <a:ea typeface="Microsoft YaHei"/>
                <a:cs typeface="Arial" charset="0"/>
              </a:rPr>
              <a:t>Prioritizing crossings for mitigation</a:t>
            </a:r>
          </a:p>
          <a:p>
            <a:pPr marL="914067" marR="0" lvl="1" indent="-457200" algn="l" defTabSz="914400" rtl="0" eaLnBrk="1" fontAlgn="base" latinLnBrk="0" hangingPunct="1">
              <a:lnSpc>
                <a:spcPct val="100000"/>
              </a:lnSpc>
              <a:spcBef>
                <a:spcPct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6600"/>
                </a:solidFill>
                <a:effectLst/>
                <a:uLnTx/>
                <a:uFillTx/>
                <a:latin typeface="Calibri" pitchFamily="34" charset="0"/>
                <a:ea typeface="Microsoft YaHei"/>
                <a:cs typeface="Arial" charset="0"/>
              </a:rPr>
              <a:t>TNC Northeast Connectivity Project</a:t>
            </a:r>
          </a:p>
          <a:p>
            <a:pPr marL="914067" marR="0" lvl="1" indent="-457200" algn="l" defTabSz="914400" rtl="0" eaLnBrk="1" fontAlgn="base" latinLnBrk="0" hangingPunct="1">
              <a:lnSpc>
                <a:spcPct val="100000"/>
              </a:lnSpc>
              <a:spcBef>
                <a:spcPct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6600"/>
                </a:solidFill>
                <a:effectLst/>
                <a:uLnTx/>
                <a:uFillTx/>
                <a:latin typeface="Calibri" pitchFamily="34" charset="0"/>
                <a:ea typeface="Microsoft YaHei"/>
                <a:cs typeface="Arial" charset="0"/>
              </a:rPr>
              <a:t>UMass Critical Linkages Project</a:t>
            </a:r>
          </a:p>
        </p:txBody>
      </p:sp>
    </p:spTree>
    <p:extLst>
      <p:ext uri="{BB962C8B-B14F-4D97-AF65-F5344CB8AC3E}">
        <p14:creationId xmlns:p14="http://schemas.microsoft.com/office/powerpoint/2010/main" val="3801757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09296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688975"/>
          </a:xfrm>
        </p:spPr>
        <p:txBody>
          <a:bodyPr>
            <a:normAutofit/>
          </a:bodyPr>
          <a:lstStyle/>
          <a:p>
            <a:r>
              <a:rPr lang="en-US" sz="3600" dirty="0" smtClean="0">
                <a:solidFill>
                  <a:schemeClr val="bg1"/>
                </a:solidFill>
              </a:rPr>
              <a:t>NAACC Aquatic Connectivity Assessment</a:t>
            </a:r>
            <a:endParaRPr lang="en-US" sz="3600" dirty="0">
              <a:solidFill>
                <a:schemeClr val="bg1"/>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3061" y="1219200"/>
            <a:ext cx="4239491" cy="5486400"/>
          </a:xfrm>
          <a:prstGeom prst="rect">
            <a:avLst/>
          </a:prstGeom>
          <a:ln>
            <a:solidFill>
              <a:schemeClr val="accent1"/>
            </a:solid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615" y="1219200"/>
            <a:ext cx="4238425" cy="5491241"/>
          </a:xfrm>
          <a:prstGeom prst="rect">
            <a:avLst/>
          </a:prstGeom>
        </p:spPr>
      </p:pic>
    </p:spTree>
    <p:extLst>
      <p:ext uri="{BB962C8B-B14F-4D97-AF65-F5344CB8AC3E}">
        <p14:creationId xmlns:p14="http://schemas.microsoft.com/office/powerpoint/2010/main" val="3719358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8306" name="Picture 2" descr="SCAN1"/>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5486400" y="3352800"/>
            <a:ext cx="3103563" cy="3276600"/>
          </a:xfrm>
          <a:prstGeom prst="rect">
            <a:avLst/>
          </a:prstGeom>
          <a:noFill/>
          <a:effectLst>
            <a:outerShdw dist="71842" dir="2700000" algn="ctr" rotWithShape="0">
              <a:schemeClr val="tx1"/>
            </a:outerShdw>
          </a:effectLst>
        </p:spPr>
      </p:pic>
      <p:pic>
        <p:nvPicPr>
          <p:cNvPr id="98307" name="Picture 3" descr="SCAN3"/>
          <p:cNvPicPr>
            <a:picLocks noChangeAspect="1" noChangeArrowheads="1"/>
          </p:cNvPicPr>
          <p:nvPr/>
        </p:nvPicPr>
        <p:blipFill>
          <a:blip r:embed="rId4" cstate="print">
            <a:lum bright="-6000" contrast="6000"/>
            <a:extLst>
              <a:ext uri="{28A0092B-C50C-407E-A947-70E740481C1C}">
                <a14:useLocalDpi xmlns:a14="http://schemas.microsoft.com/office/drawing/2010/main" val="0"/>
              </a:ext>
            </a:extLst>
          </a:blip>
          <a:srcRect b="-823"/>
          <a:stretch>
            <a:fillRect/>
          </a:stretch>
        </p:blipFill>
        <p:spPr bwMode="auto">
          <a:xfrm>
            <a:off x="6248400" y="76200"/>
            <a:ext cx="2498725" cy="3124200"/>
          </a:xfrm>
          <a:prstGeom prst="rect">
            <a:avLst/>
          </a:prstGeom>
          <a:noFill/>
          <a:effectLst>
            <a:outerShdw dist="71842" dir="2700000" algn="ctr" rotWithShape="0">
              <a:schemeClr val="tx1"/>
            </a:outerShdw>
          </a:effectLst>
        </p:spPr>
      </p:pic>
      <p:pic>
        <p:nvPicPr>
          <p:cNvPr id="98308" name="Picture 4" descr="SCAN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013" y="152400"/>
            <a:ext cx="2555875" cy="3810000"/>
          </a:xfrm>
          <a:prstGeom prst="rect">
            <a:avLst/>
          </a:prstGeom>
          <a:noFill/>
          <a:effectLst>
            <a:outerShdw dist="71842" dir="2700000" algn="ctr" rotWithShape="0">
              <a:schemeClr val="tx1"/>
            </a:outerShdw>
          </a:effectLst>
        </p:spPr>
      </p:pic>
      <p:pic>
        <p:nvPicPr>
          <p:cNvPr id="98309" name="Picture 5" descr="SCAN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788" y="4071938"/>
            <a:ext cx="3962400" cy="2663825"/>
          </a:xfrm>
          <a:prstGeom prst="rect">
            <a:avLst/>
          </a:prstGeom>
          <a:noFill/>
          <a:effectLst>
            <a:outerShdw dist="71842" dir="2700000" algn="ctr" rotWithShape="0">
              <a:schemeClr val="tx1"/>
            </a:outerShdw>
          </a:effectLst>
        </p:spPr>
      </p:pic>
      <p:sp>
        <p:nvSpPr>
          <p:cNvPr id="98310" name="Text Box 6"/>
          <p:cNvSpPr txBox="1">
            <a:spLocks noChangeArrowheads="1"/>
          </p:cNvSpPr>
          <p:nvPr/>
        </p:nvSpPr>
        <p:spPr bwMode="auto">
          <a:xfrm>
            <a:off x="3197225" y="1190625"/>
            <a:ext cx="2878138" cy="1200150"/>
          </a:xfrm>
          <a:prstGeom prst="rect">
            <a:avLst/>
          </a:prstGeom>
          <a:noFill/>
          <a:ln w="9525">
            <a:noFill/>
            <a:miter lim="800000"/>
            <a:headEnd/>
            <a:tailEnd/>
          </a:ln>
          <a:effectLst>
            <a:outerShdw dist="53882" dir="2700000" algn="ctr" rotWithShape="0">
              <a:schemeClr val="tx1"/>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itchFamily="18" charset="0"/>
                <a:ea typeface="+mn-ea"/>
                <a:cs typeface="Arial" charset="0"/>
              </a:rPr>
              <a:t>Sub-standard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itchFamily="18" charset="0"/>
                <a:ea typeface="+mn-ea"/>
                <a:cs typeface="Arial" charset="0"/>
              </a:rPr>
              <a:t>Culverts</a:t>
            </a:r>
          </a:p>
        </p:txBody>
      </p:sp>
    </p:spTree>
    <p:extLst>
      <p:ext uri="{BB962C8B-B14F-4D97-AF65-F5344CB8AC3E}">
        <p14:creationId xmlns:p14="http://schemas.microsoft.com/office/powerpoint/2010/main" val="7674345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843575" y="25879"/>
            <a:ext cx="4164959" cy="954041"/>
          </a:xfrm>
          <a:prstGeom prst="rect">
            <a:avLst/>
          </a:prstGeom>
          <a:noFill/>
        </p:spPr>
        <p:txBody>
          <a:bodyPr wrap="square" lIns="91370" tIns="45687" rIns="91370" bIns="45687">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63DE8">
                    <a:lumMod val="20000"/>
                    <a:lumOff val="80000"/>
                  </a:srgbClr>
                </a:solidFill>
                <a:effectLst/>
                <a:uLnTx/>
                <a:uFillTx/>
                <a:latin typeface="Garamond" pitchFamily="18" charset="0"/>
                <a:ea typeface="+mn-ea"/>
                <a:cs typeface="Arial" charset="0"/>
              </a:rPr>
              <a:t>Online Crossings Database</a:t>
            </a:r>
          </a:p>
        </p:txBody>
      </p:sp>
      <p:pic>
        <p:nvPicPr>
          <p:cNvPr id="2" name="Picture 1"/>
          <p:cNvPicPr>
            <a:picLocks noChangeAspect="1"/>
          </p:cNvPicPr>
          <p:nvPr/>
        </p:nvPicPr>
        <p:blipFill rotWithShape="1">
          <a:blip r:embed="rId3"/>
          <a:srcRect r="1173" b="25580"/>
          <a:stretch/>
        </p:blipFill>
        <p:spPr>
          <a:xfrm>
            <a:off x="294968" y="1114848"/>
            <a:ext cx="8554065" cy="5153217"/>
          </a:xfrm>
          <a:prstGeom prst="rect">
            <a:avLst/>
          </a:prstGeom>
        </p:spPr>
      </p:pic>
    </p:spTree>
    <p:extLst>
      <p:ext uri="{BB962C8B-B14F-4D97-AF65-F5344CB8AC3E}">
        <p14:creationId xmlns:p14="http://schemas.microsoft.com/office/powerpoint/2010/main" val="36933714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333375" y="1103313"/>
            <a:ext cx="2655888" cy="646264"/>
          </a:xfrm>
          <a:prstGeom prst="rect">
            <a:avLst/>
          </a:prstGeom>
          <a:noFill/>
        </p:spPr>
        <p:txBody>
          <a:bodyPr lIns="91370" tIns="45687" rIns="91370" bIns="45687">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63DE8">
                    <a:lumMod val="20000"/>
                    <a:lumOff val="80000"/>
                  </a:srgbClr>
                </a:solidFill>
                <a:effectLst/>
                <a:uLnTx/>
                <a:uFillTx/>
                <a:latin typeface="Garamond" pitchFamily="18" charset="0"/>
                <a:ea typeface="+mn-ea"/>
                <a:cs typeface="Arial" charset="0"/>
              </a:rPr>
              <a:t>Data </a:t>
            </a:r>
            <a:r>
              <a:rPr kumimoji="0" lang="en-US" sz="3600" b="1" i="0" u="none" strike="noStrike" kern="1200" cap="none" spc="0" normalizeH="0" baseline="0" noProof="0" dirty="0" smtClean="0">
                <a:ln>
                  <a:noFill/>
                </a:ln>
                <a:solidFill>
                  <a:srgbClr val="063DE8">
                    <a:lumMod val="20000"/>
                    <a:lumOff val="80000"/>
                  </a:srgbClr>
                </a:solidFill>
                <a:effectLst/>
                <a:uLnTx/>
                <a:uFillTx/>
                <a:latin typeface="Garamond" pitchFamily="18" charset="0"/>
                <a:ea typeface="+mn-ea"/>
                <a:cs typeface="Arial" charset="0"/>
              </a:rPr>
              <a:t>Input</a:t>
            </a:r>
            <a:endParaRPr kumimoji="0" lang="en-US" sz="3600" b="1" i="0" u="none" strike="noStrike" kern="1200" cap="none" spc="0" normalizeH="0" baseline="0" noProof="0" dirty="0">
              <a:ln>
                <a:noFill/>
              </a:ln>
              <a:solidFill>
                <a:srgbClr val="063DE8">
                  <a:lumMod val="20000"/>
                  <a:lumOff val="80000"/>
                </a:srgbClr>
              </a:solidFill>
              <a:effectLst/>
              <a:uLnTx/>
              <a:uFillTx/>
              <a:latin typeface="Garamond" pitchFamily="18" charset="0"/>
              <a:ea typeface="+mn-ea"/>
              <a:cs typeface="Arial" charset="0"/>
            </a:endParaRPr>
          </a:p>
        </p:txBody>
      </p:sp>
      <p:sp>
        <p:nvSpPr>
          <p:cNvPr id="2" name="TextBox 1"/>
          <p:cNvSpPr txBox="1"/>
          <p:nvPr/>
        </p:nvSpPr>
        <p:spPr>
          <a:xfrm>
            <a:off x="560717" y="2333444"/>
            <a:ext cx="2673508" cy="187743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FAFD00"/>
                </a:solidFill>
                <a:effectLst/>
                <a:uLnTx/>
                <a:uFillTx/>
                <a:latin typeface="Calibri" pitchFamily="34" charset="0"/>
                <a:ea typeface="+mn-ea"/>
                <a:cs typeface="Arial" charset="0"/>
              </a:rPr>
              <a:t>Paper forms</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FAFD00"/>
                </a:solidFill>
                <a:effectLst/>
                <a:uLnTx/>
                <a:uFillTx/>
                <a:latin typeface="Calibri" pitchFamily="34" charset="0"/>
                <a:ea typeface="+mn-ea"/>
                <a:cs typeface="Arial" charset="0"/>
              </a:rPr>
              <a:t>Electronic data collection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FAFD00"/>
                </a:solidFill>
                <a:effectLst/>
                <a:uLnTx/>
                <a:uFillTx/>
                <a:latin typeface="Calibri" pitchFamily="34" charset="0"/>
                <a:ea typeface="+mn-ea"/>
                <a:cs typeface="Arial" charset="0"/>
              </a:rPr>
              <a:t>Bulk uploads </a:t>
            </a:r>
            <a:endParaRPr kumimoji="0" lang="en-US" sz="2400" b="0" i="1" u="none" strike="noStrike" kern="1200" cap="none" spc="0" normalizeH="0" baseline="0" noProof="0" dirty="0">
              <a:ln>
                <a:noFill/>
              </a:ln>
              <a:solidFill>
                <a:srgbClr val="FAFD00"/>
              </a:solidFill>
              <a:effectLst/>
              <a:uLnTx/>
              <a:uFillTx/>
              <a:latin typeface="Calibri" pitchFamily="34" charset="0"/>
              <a:ea typeface="+mn-ea"/>
              <a:cs typeface="Arial" charset="0"/>
            </a:endParaRPr>
          </a:p>
        </p:txBody>
      </p:sp>
      <p:pic>
        <p:nvPicPr>
          <p:cNvPr id="5" name="Picture 4"/>
          <p:cNvPicPr>
            <a:picLocks noChangeAspect="1"/>
          </p:cNvPicPr>
          <p:nvPr/>
        </p:nvPicPr>
        <p:blipFill>
          <a:blip r:embed="rId3"/>
          <a:stretch>
            <a:fillRect/>
          </a:stretch>
        </p:blipFill>
        <p:spPr>
          <a:xfrm>
            <a:off x="3438372" y="274737"/>
            <a:ext cx="5466500" cy="6365723"/>
          </a:xfrm>
          <a:prstGeom prst="rect">
            <a:avLst/>
          </a:prstGeom>
        </p:spPr>
      </p:pic>
    </p:spTree>
    <p:extLst>
      <p:ext uri="{BB962C8B-B14F-4D97-AF65-F5344CB8AC3E}">
        <p14:creationId xmlns:p14="http://schemas.microsoft.com/office/powerpoint/2010/main" val="5884146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8229600" cy="838200"/>
          </a:xfrm>
        </p:spPr>
        <p:txBody>
          <a:bodyPr>
            <a:normAutofit/>
          </a:bodyPr>
          <a:lstStyle/>
          <a:p>
            <a:r>
              <a:rPr lang="en-US" sz="4000" dirty="0" smtClean="0"/>
              <a:t>Data Validation</a:t>
            </a:r>
            <a:endParaRPr lang="en-US" sz="4000" dirty="0"/>
          </a:p>
        </p:txBody>
      </p:sp>
      <p:sp>
        <p:nvSpPr>
          <p:cNvPr id="6" name="TextBox 5"/>
          <p:cNvSpPr txBox="1"/>
          <p:nvPr/>
        </p:nvSpPr>
        <p:spPr>
          <a:xfrm>
            <a:off x="1056487" y="914400"/>
            <a:ext cx="70310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800000"/>
                </a:solidFill>
                <a:effectLst/>
                <a:uLnTx/>
                <a:uFillTx/>
                <a:latin typeface="Calibri"/>
                <a:ea typeface="+mn-ea"/>
                <a:cs typeface="Arial" charset="0"/>
              </a:rPr>
              <a:t>Database rules that can’t be violated</a:t>
            </a:r>
            <a:endParaRPr kumimoji="0" lang="en-US" sz="3600" b="0" i="0" u="none" strike="noStrike" kern="1200" cap="none" spc="0" normalizeH="0" baseline="0" noProof="0" dirty="0">
              <a:ln>
                <a:noFill/>
              </a:ln>
              <a:solidFill>
                <a:srgbClr val="800000"/>
              </a:solidFill>
              <a:effectLst/>
              <a:uLnTx/>
              <a:uFillTx/>
              <a:latin typeface="Calibri"/>
              <a:ea typeface="+mn-ea"/>
              <a:cs typeface="Arial" charset="0"/>
            </a:endParaRPr>
          </a:p>
        </p:txBody>
      </p:sp>
      <p:sp>
        <p:nvSpPr>
          <p:cNvPr id="2" name="Content Placeholder 1"/>
          <p:cNvSpPr>
            <a:spLocks noGrp="1"/>
          </p:cNvSpPr>
          <p:nvPr>
            <p:ph idx="1"/>
          </p:nvPr>
        </p:nvSpPr>
        <p:spPr>
          <a:xfrm>
            <a:off x="457200" y="1676400"/>
            <a:ext cx="8229600" cy="4889500"/>
          </a:xfrm>
        </p:spPr>
        <p:txBody>
          <a:bodyPr>
            <a:normAutofit fontScale="92500" lnSpcReduction="10000"/>
          </a:bodyPr>
          <a:lstStyle/>
          <a:p>
            <a:pPr>
              <a:spcBef>
                <a:spcPts val="0"/>
              </a:spcBef>
              <a:spcAft>
                <a:spcPts val="1200"/>
              </a:spcAft>
            </a:pPr>
            <a:r>
              <a:rPr lang="en-US" dirty="0" smtClean="0">
                <a:solidFill>
                  <a:srgbClr val="006600"/>
                </a:solidFill>
              </a:rPr>
              <a:t>Programmed in</a:t>
            </a:r>
          </a:p>
          <a:p>
            <a:r>
              <a:rPr lang="en-US" dirty="0" smtClean="0">
                <a:solidFill>
                  <a:srgbClr val="006600"/>
                </a:solidFill>
              </a:rPr>
              <a:t>Examples</a:t>
            </a:r>
          </a:p>
          <a:p>
            <a:pPr lvl="1"/>
            <a:r>
              <a:rPr lang="en-US" dirty="0" smtClean="0">
                <a:solidFill>
                  <a:srgbClr val="800000"/>
                </a:solidFill>
              </a:rPr>
              <a:t>Required fields</a:t>
            </a:r>
          </a:p>
          <a:p>
            <a:pPr lvl="1"/>
            <a:r>
              <a:rPr lang="en-US" dirty="0" smtClean="0">
                <a:solidFill>
                  <a:srgbClr val="800000"/>
                </a:solidFill>
              </a:rPr>
              <a:t>Acceptable range of measurements</a:t>
            </a:r>
          </a:p>
          <a:p>
            <a:pPr lvl="1"/>
            <a:r>
              <a:rPr lang="en-US" dirty="0" smtClean="0">
                <a:solidFill>
                  <a:srgbClr val="800000"/>
                </a:solidFill>
              </a:rPr>
              <a:t>GPS units must be within bounding box</a:t>
            </a:r>
          </a:p>
          <a:p>
            <a:pPr>
              <a:spcBef>
                <a:spcPts val="1800"/>
              </a:spcBef>
              <a:spcAft>
                <a:spcPts val="1200"/>
              </a:spcAft>
            </a:pPr>
            <a:r>
              <a:rPr lang="en-US" dirty="0" smtClean="0">
                <a:solidFill>
                  <a:srgbClr val="006600"/>
                </a:solidFill>
              </a:rPr>
              <a:t>Electronic data collection: applied at time of collection in the field</a:t>
            </a:r>
          </a:p>
          <a:p>
            <a:pPr>
              <a:spcBef>
                <a:spcPts val="1200"/>
              </a:spcBef>
              <a:spcAft>
                <a:spcPts val="1200"/>
              </a:spcAft>
            </a:pPr>
            <a:r>
              <a:rPr lang="en-US" dirty="0" smtClean="0">
                <a:solidFill>
                  <a:srgbClr val="006600"/>
                </a:solidFill>
              </a:rPr>
              <a:t>Paper data collection</a:t>
            </a:r>
            <a:r>
              <a:rPr lang="en-US" dirty="0">
                <a:solidFill>
                  <a:srgbClr val="006600"/>
                </a:solidFill>
              </a:rPr>
              <a:t>: </a:t>
            </a:r>
            <a:r>
              <a:rPr lang="en-US" dirty="0" smtClean="0">
                <a:solidFill>
                  <a:srgbClr val="006600"/>
                </a:solidFill>
              </a:rPr>
              <a:t>applied when </a:t>
            </a:r>
            <a:r>
              <a:rPr lang="en-US" dirty="0">
                <a:solidFill>
                  <a:srgbClr val="006600"/>
                </a:solidFill>
              </a:rPr>
              <a:t>data are </a:t>
            </a:r>
            <a:r>
              <a:rPr lang="en-US" dirty="0" smtClean="0">
                <a:solidFill>
                  <a:srgbClr val="006600"/>
                </a:solidFill>
              </a:rPr>
              <a:t>entered </a:t>
            </a:r>
            <a:r>
              <a:rPr lang="en-US" dirty="0">
                <a:solidFill>
                  <a:srgbClr val="006600"/>
                </a:solidFill>
              </a:rPr>
              <a:t>to the database</a:t>
            </a:r>
          </a:p>
          <a:p>
            <a:pPr>
              <a:spcBef>
                <a:spcPts val="1200"/>
              </a:spcBef>
              <a:spcAft>
                <a:spcPts val="1200"/>
              </a:spcAft>
            </a:pPr>
            <a:endParaRPr lang="en-US" dirty="0" smtClean="0">
              <a:solidFill>
                <a:srgbClr val="006600"/>
              </a:solidFill>
            </a:endParaRPr>
          </a:p>
          <a:p>
            <a:endParaRPr lang="en-US" dirty="0"/>
          </a:p>
        </p:txBody>
      </p:sp>
    </p:spTree>
    <p:extLst>
      <p:ext uri="{BB962C8B-B14F-4D97-AF65-F5344CB8AC3E}">
        <p14:creationId xmlns:p14="http://schemas.microsoft.com/office/powerpoint/2010/main" val="1412881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Systems</a:t>
            </a:r>
            <a:endParaRPr lang="en-US" dirty="0"/>
          </a:p>
        </p:txBody>
      </p:sp>
      <p:sp>
        <p:nvSpPr>
          <p:cNvPr id="5" name="Content Placeholder 4"/>
          <p:cNvSpPr>
            <a:spLocks noGrp="1"/>
          </p:cNvSpPr>
          <p:nvPr>
            <p:ph sz="half" idx="1"/>
          </p:nvPr>
        </p:nvSpPr>
        <p:spPr>
          <a:xfrm>
            <a:off x="360485" y="1600200"/>
            <a:ext cx="4038600" cy="4525963"/>
          </a:xfrm>
        </p:spPr>
        <p:txBody>
          <a:bodyPr/>
          <a:lstStyle/>
          <a:p>
            <a:pPr marL="0" indent="0">
              <a:spcAft>
                <a:spcPts val="1200"/>
              </a:spcAft>
              <a:buNone/>
            </a:pPr>
            <a:r>
              <a:rPr lang="en-US" sz="3200" dirty="0" smtClean="0">
                <a:solidFill>
                  <a:srgbClr val="C00000"/>
                </a:solidFill>
              </a:rPr>
              <a:t>AOP Coarse Screen</a:t>
            </a:r>
          </a:p>
          <a:p>
            <a:pPr>
              <a:spcAft>
                <a:spcPts val="600"/>
              </a:spcAft>
            </a:pPr>
            <a:r>
              <a:rPr lang="en-US" dirty="0" smtClean="0">
                <a:solidFill>
                  <a:srgbClr val="006600"/>
                </a:solidFill>
              </a:rPr>
              <a:t>Categorization</a:t>
            </a:r>
          </a:p>
          <a:p>
            <a:pPr>
              <a:spcAft>
                <a:spcPts val="600"/>
              </a:spcAft>
            </a:pPr>
            <a:r>
              <a:rPr lang="en-US" dirty="0" smtClean="0">
                <a:solidFill>
                  <a:srgbClr val="006600"/>
                </a:solidFill>
              </a:rPr>
              <a:t>Limited number of variables used</a:t>
            </a:r>
          </a:p>
          <a:p>
            <a:pPr>
              <a:spcAft>
                <a:spcPts val="600"/>
              </a:spcAft>
            </a:pPr>
            <a:r>
              <a:rPr lang="en-US" dirty="0" smtClean="0">
                <a:solidFill>
                  <a:srgbClr val="006600"/>
                </a:solidFill>
              </a:rPr>
              <a:t>3 Categories</a:t>
            </a:r>
          </a:p>
          <a:p>
            <a:pPr lvl="1"/>
            <a:r>
              <a:rPr lang="en-US" dirty="0" smtClean="0">
                <a:solidFill>
                  <a:srgbClr val="006600"/>
                </a:solidFill>
              </a:rPr>
              <a:t>No AOP</a:t>
            </a:r>
          </a:p>
          <a:p>
            <a:pPr lvl="1"/>
            <a:r>
              <a:rPr lang="en-US" dirty="0" smtClean="0">
                <a:solidFill>
                  <a:srgbClr val="006600"/>
                </a:solidFill>
              </a:rPr>
              <a:t>Reduced AOP</a:t>
            </a:r>
          </a:p>
          <a:p>
            <a:pPr lvl="1"/>
            <a:r>
              <a:rPr lang="en-US" dirty="0" smtClean="0">
                <a:solidFill>
                  <a:srgbClr val="006600"/>
                </a:solidFill>
              </a:rPr>
              <a:t>Full AOP</a:t>
            </a:r>
            <a:endParaRPr lang="en-US" dirty="0">
              <a:solidFill>
                <a:srgbClr val="006600"/>
              </a:solidFill>
            </a:endParaRPr>
          </a:p>
        </p:txBody>
      </p:sp>
      <p:sp>
        <p:nvSpPr>
          <p:cNvPr id="6" name="Content Placeholder 5"/>
          <p:cNvSpPr>
            <a:spLocks noGrp="1"/>
          </p:cNvSpPr>
          <p:nvPr>
            <p:ph sz="half" idx="2"/>
          </p:nvPr>
        </p:nvSpPr>
        <p:spPr>
          <a:xfrm>
            <a:off x="4495801" y="1600200"/>
            <a:ext cx="4393222" cy="4525963"/>
          </a:xfrm>
        </p:spPr>
        <p:txBody>
          <a:bodyPr/>
          <a:lstStyle/>
          <a:p>
            <a:pPr marL="0" indent="0">
              <a:spcAft>
                <a:spcPts val="1200"/>
              </a:spcAft>
              <a:buNone/>
            </a:pPr>
            <a:r>
              <a:rPr lang="en-US" sz="3200" dirty="0">
                <a:solidFill>
                  <a:srgbClr val="C00000"/>
                </a:solidFill>
              </a:rPr>
              <a:t>Aquatic </a:t>
            </a:r>
            <a:r>
              <a:rPr lang="en-US" sz="3200" dirty="0" err="1">
                <a:solidFill>
                  <a:srgbClr val="C00000"/>
                </a:solidFill>
              </a:rPr>
              <a:t>Passability</a:t>
            </a:r>
            <a:r>
              <a:rPr lang="en-US" sz="3200" dirty="0">
                <a:solidFill>
                  <a:srgbClr val="C00000"/>
                </a:solidFill>
              </a:rPr>
              <a:t> Score</a:t>
            </a:r>
          </a:p>
          <a:p>
            <a:pPr>
              <a:spcAft>
                <a:spcPts val="600"/>
              </a:spcAft>
            </a:pPr>
            <a:r>
              <a:rPr lang="en-US" dirty="0">
                <a:solidFill>
                  <a:srgbClr val="006600"/>
                </a:solidFill>
              </a:rPr>
              <a:t>Numeric scoring</a:t>
            </a:r>
          </a:p>
          <a:p>
            <a:pPr>
              <a:spcAft>
                <a:spcPts val="600"/>
              </a:spcAft>
            </a:pPr>
            <a:r>
              <a:rPr lang="en-US" dirty="0">
                <a:solidFill>
                  <a:srgbClr val="006600"/>
                </a:solidFill>
              </a:rPr>
              <a:t>Based on </a:t>
            </a:r>
            <a:r>
              <a:rPr lang="en-US" dirty="0" smtClean="0">
                <a:solidFill>
                  <a:srgbClr val="006600"/>
                </a:solidFill>
              </a:rPr>
              <a:t>a weighted combination of 14 </a:t>
            </a:r>
            <a:r>
              <a:rPr lang="en-US" dirty="0">
                <a:solidFill>
                  <a:srgbClr val="006600"/>
                </a:solidFill>
              </a:rPr>
              <a:t>variables</a:t>
            </a:r>
          </a:p>
          <a:p>
            <a:pPr>
              <a:spcAft>
                <a:spcPts val="600"/>
              </a:spcAft>
            </a:pPr>
            <a:r>
              <a:rPr lang="en-US" dirty="0">
                <a:solidFill>
                  <a:srgbClr val="006600"/>
                </a:solidFill>
              </a:rPr>
              <a:t>Scores range from</a:t>
            </a:r>
          </a:p>
          <a:p>
            <a:pPr lvl="1"/>
            <a:r>
              <a:rPr lang="en-US" dirty="0">
                <a:solidFill>
                  <a:srgbClr val="006600"/>
                </a:solidFill>
              </a:rPr>
              <a:t>0</a:t>
            </a:r>
            <a:r>
              <a:rPr lang="en-US" dirty="0" smtClean="0">
                <a:solidFill>
                  <a:srgbClr val="006600"/>
                </a:solidFill>
              </a:rPr>
              <a:t>.0 (impassable) to </a:t>
            </a:r>
          </a:p>
          <a:p>
            <a:pPr lvl="1"/>
            <a:r>
              <a:rPr lang="en-US" dirty="0" smtClean="0">
                <a:solidFill>
                  <a:srgbClr val="006600"/>
                </a:solidFill>
              </a:rPr>
              <a:t>1.0 (fully passable)</a:t>
            </a:r>
            <a:endParaRPr lang="en-US" dirty="0">
              <a:solidFill>
                <a:srgbClr val="006600"/>
              </a:solidFill>
            </a:endParaRPr>
          </a:p>
        </p:txBody>
      </p:sp>
    </p:spTree>
    <p:extLst>
      <p:ext uri="{BB962C8B-B14F-4D97-AF65-F5344CB8AC3E}">
        <p14:creationId xmlns:p14="http://schemas.microsoft.com/office/powerpoint/2010/main" val="1736719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1359" y="-13199"/>
            <a:ext cx="7981282" cy="6884398"/>
          </a:xfrm>
          <a:prstGeom prst="rect">
            <a:avLst/>
          </a:prstGeom>
        </p:spPr>
      </p:pic>
      <p:sp>
        <p:nvSpPr>
          <p:cNvPr id="4" name="TextBox 3"/>
          <p:cNvSpPr txBox="1"/>
          <p:nvPr/>
        </p:nvSpPr>
        <p:spPr>
          <a:xfrm>
            <a:off x="5511622" y="5281343"/>
            <a:ext cx="2622321" cy="14773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Data from other Protocols</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UMass: 11,626</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Maine: 16,267</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Vermont: 10,342</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Connecticut: 2,493</a:t>
            </a:r>
            <a:endParaRPr kumimoji="0" lang="en-US" sz="1800" b="0" i="0" u="none" strike="noStrike" kern="1200" cap="none" spc="0" normalizeH="0" baseline="0" noProof="0" dirty="0">
              <a:ln>
                <a:noFill/>
              </a:ln>
              <a:solidFill>
                <a:srgbClr val="081D58"/>
              </a:solidFill>
              <a:effectLst/>
              <a:uLnTx/>
              <a:uFillTx/>
              <a:latin typeface="Calibri" pitchFamily="34" charset="0"/>
              <a:ea typeface="+mn-ea"/>
              <a:cs typeface="Arial" charset="0"/>
            </a:endParaRPr>
          </a:p>
        </p:txBody>
      </p:sp>
      <p:sp>
        <p:nvSpPr>
          <p:cNvPr id="6" name="TextBox 5"/>
          <p:cNvSpPr txBox="1"/>
          <p:nvPr/>
        </p:nvSpPr>
        <p:spPr>
          <a:xfrm>
            <a:off x="6300932" y="4081014"/>
            <a:ext cx="226170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NAACC (since 6/1/15)</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32,040 records</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102 Coordinators</a:t>
            </a:r>
          </a:p>
          <a:p>
            <a:pPr marL="2286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81D58"/>
                </a:solidFill>
                <a:effectLst/>
                <a:uLnTx/>
                <a:uFillTx/>
                <a:latin typeface="Calibri" pitchFamily="34" charset="0"/>
                <a:ea typeface="+mn-ea"/>
                <a:cs typeface="Arial" charset="0"/>
              </a:rPr>
              <a:t>568 Lead Observers</a:t>
            </a:r>
          </a:p>
        </p:txBody>
      </p:sp>
    </p:spTree>
    <p:extLst>
      <p:ext uri="{BB962C8B-B14F-4D97-AF65-F5344CB8AC3E}">
        <p14:creationId xmlns:p14="http://schemas.microsoft.com/office/powerpoint/2010/main" val="43334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2229" y="664029"/>
            <a:ext cx="8708571" cy="6086928"/>
          </a:xfrm>
          <a:prstGeom prst="rect">
            <a:avLst/>
          </a:prstGeom>
          <a:ln>
            <a:solidFill>
              <a:srgbClr val="006600"/>
            </a:solidFill>
          </a:ln>
        </p:spPr>
      </p:pic>
      <p:sp>
        <p:nvSpPr>
          <p:cNvPr id="3" name="TextBox 2"/>
          <p:cNvSpPr txBox="1"/>
          <p:nvPr/>
        </p:nvSpPr>
        <p:spPr>
          <a:xfrm>
            <a:off x="1763411" y="133350"/>
            <a:ext cx="561717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libri" pitchFamily="34" charset="0"/>
                <a:ea typeface="+mn-ea"/>
                <a:cs typeface="Arial" charset="0"/>
              </a:rPr>
              <a:t>TNC Northeast Aquatic Connectivity Project</a:t>
            </a:r>
            <a:endParaRPr kumimoji="0" lang="en-US" sz="2400" b="0" i="0" u="none" strike="noStrike" kern="1200" cap="none" spc="0" normalizeH="0" baseline="0" noProof="0" dirty="0">
              <a:ln>
                <a:noFill/>
              </a:ln>
              <a:solidFill>
                <a:srgbClr val="0066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797305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4537" y="857250"/>
            <a:ext cx="8734926" cy="5116529"/>
          </a:xfrm>
          <a:prstGeom prst="rect">
            <a:avLst/>
          </a:prstGeom>
          <a:ln>
            <a:solidFill>
              <a:schemeClr val="tx1"/>
            </a:solidFill>
          </a:ln>
        </p:spPr>
      </p:pic>
      <p:sp>
        <p:nvSpPr>
          <p:cNvPr id="5" name="TextBox 4"/>
          <p:cNvSpPr txBox="1"/>
          <p:nvPr/>
        </p:nvSpPr>
        <p:spPr>
          <a:xfrm>
            <a:off x="268701" y="1100815"/>
            <a:ext cx="4085990" cy="415498"/>
          </a:xfrm>
          <a:prstGeom prst="rect">
            <a:avLst/>
          </a:prstGeom>
          <a:solidFill>
            <a:srgbClr val="FFFFFF">
              <a:alpha val="60000"/>
            </a:srgbClr>
          </a:solidFill>
        </p:spPr>
        <p:txBody>
          <a:bodyPr wrap="none" rtlCol="0">
            <a:spAutoFit/>
          </a:bodyPr>
          <a:lstStyle/>
          <a:p>
            <a:pPr defTabSz="685800">
              <a:defRPr/>
            </a:pPr>
            <a:r>
              <a:rPr lang="en-US" sz="2100" i="0" dirty="0">
                <a:solidFill>
                  <a:srgbClr val="C00000"/>
                </a:solidFill>
              </a:rPr>
              <a:t>UMass Critical Linkages Assessment</a:t>
            </a:r>
            <a:endParaRPr lang="en-US" sz="2100" i="0" dirty="0">
              <a:solidFill>
                <a:srgbClr val="C00000"/>
              </a:solidFill>
            </a:endParaRPr>
          </a:p>
        </p:txBody>
      </p:sp>
    </p:spTree>
    <p:extLst>
      <p:ext uri="{BB962C8B-B14F-4D97-AF65-F5344CB8AC3E}">
        <p14:creationId xmlns:p14="http://schemas.microsoft.com/office/powerpoint/2010/main" val="2301813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86" y="0"/>
            <a:ext cx="7833427" cy="6858000"/>
          </a:xfrm>
          <a:prstGeom prst="rect">
            <a:avLst/>
          </a:prstGeom>
        </p:spPr>
      </p:pic>
      <p:sp>
        <p:nvSpPr>
          <p:cNvPr id="3" name="Oval 2"/>
          <p:cNvSpPr/>
          <p:nvPr/>
        </p:nvSpPr>
        <p:spPr>
          <a:xfrm>
            <a:off x="2318327" y="4729018"/>
            <a:ext cx="535709" cy="5357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Times New Roman"/>
              <a:ea typeface="+mn-ea"/>
              <a:cs typeface="+mn-cs"/>
            </a:endParaRPr>
          </a:p>
        </p:txBody>
      </p:sp>
      <p:sp>
        <p:nvSpPr>
          <p:cNvPr id="4" name="Oval 3"/>
          <p:cNvSpPr/>
          <p:nvPr/>
        </p:nvSpPr>
        <p:spPr>
          <a:xfrm>
            <a:off x="4179454" y="2960254"/>
            <a:ext cx="535709" cy="5357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Times New Roman"/>
              <a:ea typeface="+mn-ea"/>
              <a:cs typeface="+mn-cs"/>
            </a:endParaRPr>
          </a:p>
        </p:txBody>
      </p:sp>
      <p:sp>
        <p:nvSpPr>
          <p:cNvPr id="5" name="Oval 4"/>
          <p:cNvSpPr/>
          <p:nvPr/>
        </p:nvSpPr>
        <p:spPr>
          <a:xfrm>
            <a:off x="4983018" y="1657927"/>
            <a:ext cx="535709" cy="5357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Times New Roman"/>
              <a:ea typeface="+mn-ea"/>
              <a:cs typeface="+mn-cs"/>
            </a:endParaRPr>
          </a:p>
        </p:txBody>
      </p:sp>
      <p:sp>
        <p:nvSpPr>
          <p:cNvPr id="6" name="Oval 5"/>
          <p:cNvSpPr/>
          <p:nvPr/>
        </p:nvSpPr>
        <p:spPr>
          <a:xfrm>
            <a:off x="6811818" y="863600"/>
            <a:ext cx="535709" cy="5357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033" y="4872180"/>
            <a:ext cx="2683184" cy="1860135"/>
          </a:xfrm>
          <a:prstGeom prst="rect">
            <a:avLst/>
          </a:prstGeom>
          <a:ln>
            <a:solidFill>
              <a:schemeClr val="bg1">
                <a:lumMod val="75000"/>
              </a:schemeClr>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82" y="165676"/>
            <a:ext cx="2245994" cy="1931555"/>
          </a:xfrm>
          <a:prstGeom prst="rect">
            <a:avLst/>
          </a:prstGeom>
          <a:ln>
            <a:solidFill>
              <a:schemeClr val="bg1">
                <a:lumMod val="75000"/>
              </a:schemeClr>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033" y="2825373"/>
            <a:ext cx="2683184" cy="1768130"/>
          </a:xfrm>
          <a:prstGeom prst="rect">
            <a:avLst/>
          </a:prstGeom>
          <a:ln>
            <a:solidFill>
              <a:schemeClr val="bg1">
                <a:lumMod val="75000"/>
              </a:schemeClr>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783" y="2249654"/>
            <a:ext cx="2245994" cy="1796795"/>
          </a:xfrm>
          <a:prstGeom prst="rect">
            <a:avLst/>
          </a:prstGeom>
          <a:ln>
            <a:solidFill>
              <a:schemeClr val="bg1">
                <a:lumMod val="75000"/>
              </a:schemeClr>
            </a:solidFill>
          </a:ln>
        </p:spPr>
      </p:pic>
    </p:spTree>
    <p:extLst>
      <p:ext uri="{BB962C8B-B14F-4D97-AF65-F5344CB8AC3E}">
        <p14:creationId xmlns:p14="http://schemas.microsoft.com/office/powerpoint/2010/main" val="28010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1163" y="7218"/>
            <a:ext cx="3286568" cy="3795986"/>
          </a:xfrm>
          <a:prstGeom prst="rect">
            <a:avLst/>
          </a:prstGeom>
          <a:noFill/>
          <a:ln w="9525">
            <a:noFill/>
            <a:miter lim="800000"/>
            <a:headEnd/>
            <a:tailEnd/>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588" y="261927"/>
            <a:ext cx="4255766" cy="309607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0588" y="3436748"/>
            <a:ext cx="4255766" cy="2973726"/>
          </a:xfrm>
          <a:prstGeom prst="rect">
            <a:avLst/>
          </a:prstGeom>
          <a:noFill/>
          <a:ln w="9525">
            <a:noFill/>
            <a:miter lim="800000"/>
            <a:headEnd/>
            <a:tailEnd/>
          </a:ln>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454" y="3601010"/>
            <a:ext cx="3850379" cy="2890093"/>
          </a:xfrm>
          <a:prstGeom prst="rect">
            <a:avLst/>
          </a:prstGeom>
          <a:noFill/>
          <a:ln w="9525">
            <a:noFill/>
            <a:miter lim="800000"/>
            <a:headEnd/>
            <a:tailEnd/>
          </a:ln>
        </p:spPr>
      </p:pic>
    </p:spTree>
    <p:extLst>
      <p:ext uri="{BB962C8B-B14F-4D97-AF65-F5344CB8AC3E}">
        <p14:creationId xmlns:p14="http://schemas.microsoft.com/office/powerpoint/2010/main" val="1054038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59" y="868307"/>
            <a:ext cx="4423574" cy="5724626"/>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4388" y="868307"/>
            <a:ext cx="4428802" cy="5731392"/>
          </a:xfrm>
          <a:prstGeom prst="rect">
            <a:avLst/>
          </a:prstGeom>
          <a:ln>
            <a:solidFill>
              <a:schemeClr val="tx1"/>
            </a:solidFill>
          </a:ln>
        </p:spPr>
      </p:pic>
      <p:sp>
        <p:nvSpPr>
          <p:cNvPr id="5" name="Rectangle 2"/>
          <p:cNvSpPr txBox="1">
            <a:spLocks noChangeArrowheads="1"/>
          </p:cNvSpPr>
          <p:nvPr/>
        </p:nvSpPr>
        <p:spPr>
          <a:xfrm>
            <a:off x="1626990" y="221034"/>
            <a:ext cx="5994797" cy="571500"/>
          </a:xfrm>
          <a:prstGeom prst="rect">
            <a:avLst/>
          </a:prstGeom>
        </p:spPr>
        <p:txBody>
          <a:bodyPr vert="horz" lIns="68580" tIns="34290" rIns="68580" bIns="34290" rtlCol="0" anchor="ctr">
            <a:normAutofit fontScale="92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000" b="1" i="0" dirty="0">
                <a:solidFill>
                  <a:srgbClr val="000000"/>
                </a:solidFill>
                <a:latin typeface="Calibri" panose="020F0502020204030204" pitchFamily="34" charset="0"/>
              </a:rPr>
              <a:t>NAACC Culvert Condition Assessment</a:t>
            </a:r>
          </a:p>
        </p:txBody>
      </p:sp>
    </p:spTree>
    <p:extLst>
      <p:ext uri="{BB962C8B-B14F-4D97-AF65-F5344CB8AC3E}">
        <p14:creationId xmlns:p14="http://schemas.microsoft.com/office/powerpoint/2010/main" val="3517792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85000"/>
          </a:schemeClr>
        </a:solidFill>
        <a:effectLst/>
      </p:bgPr>
    </p:bg>
    <p:spTree>
      <p:nvGrpSpPr>
        <p:cNvPr id="1" name=""/>
        <p:cNvGrpSpPr/>
        <p:nvPr/>
      </p:nvGrpSpPr>
      <p:grpSpPr>
        <a:xfrm>
          <a:off x="0" y="0"/>
          <a:ext cx="0" cy="0"/>
          <a:chOff x="0" y="0"/>
          <a:chExt cx="0" cy="0"/>
        </a:xfrm>
      </p:grpSpPr>
      <p:sp>
        <p:nvSpPr>
          <p:cNvPr id="614402" name="Rectangle 2"/>
          <p:cNvSpPr>
            <a:spLocks noGrp="1" noChangeArrowheads="1"/>
          </p:cNvSpPr>
          <p:nvPr>
            <p:ph type="title" idx="4294967295"/>
          </p:nvPr>
        </p:nvSpPr>
        <p:spPr>
          <a:xfrm>
            <a:off x="0" y="152400"/>
            <a:ext cx="9144000" cy="8382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000" kern="1200" dirty="0">
                <a:solidFill>
                  <a:srgbClr val="000000"/>
                </a:solidFill>
                <a:latin typeface="Calibri" panose="020F0502020204030204" pitchFamily="34" charset="0"/>
              </a:rPr>
              <a:t>Glimpse of Existing Situation</a:t>
            </a:r>
          </a:p>
        </p:txBody>
      </p:sp>
      <p:sp>
        <p:nvSpPr>
          <p:cNvPr id="105475" name="Rectangle 4"/>
          <p:cNvSpPr>
            <a:spLocks noChangeArrowheads="1"/>
          </p:cNvSpPr>
          <p:nvPr/>
        </p:nvSpPr>
        <p:spPr bwMode="auto">
          <a:xfrm>
            <a:off x="457200" y="1143000"/>
            <a:ext cx="8305800" cy="89255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20000"/>
              </a:spcBef>
              <a:spcAft>
                <a:spcPts val="1200"/>
              </a:spcAft>
              <a:buClrTx/>
              <a:buSzTx/>
              <a:buFontTx/>
              <a:buNone/>
              <a:tabLst/>
              <a:defRPr/>
            </a:pPr>
            <a:r>
              <a:rPr kumimoji="0" lang="en-US" sz="2600" b="0" i="0" u="none" strike="noStrike" kern="1200" cap="none" spc="0" normalizeH="0" baseline="0" noProof="0" dirty="0">
                <a:ln>
                  <a:noFill/>
                </a:ln>
                <a:solidFill>
                  <a:srgbClr val="006600"/>
                </a:solidFill>
                <a:effectLst/>
                <a:uLnTx/>
                <a:uFillTx/>
                <a:latin typeface="Calibri" pitchFamily="34" charset="0"/>
                <a:ea typeface="+mn-ea"/>
                <a:cs typeface="Arial" charset="0"/>
              </a:rPr>
              <a:t>A survey of 6,030 single and multiple culverts in five New England states:</a:t>
            </a:r>
          </a:p>
        </p:txBody>
      </p:sp>
      <p:graphicFrame>
        <p:nvGraphicFramePr>
          <p:cNvPr id="5" name="Table 4"/>
          <p:cNvGraphicFramePr>
            <a:graphicFrameLocks noGrp="1"/>
          </p:cNvGraphicFramePr>
          <p:nvPr>
            <p:extLst/>
          </p:nvPr>
        </p:nvGraphicFramePr>
        <p:xfrm>
          <a:off x="152400" y="2133600"/>
          <a:ext cx="6553200" cy="4373887"/>
        </p:xfrm>
        <a:graphic>
          <a:graphicData uri="http://schemas.openxmlformats.org/drawingml/2006/table">
            <a:tbl>
              <a:tblPr firstRow="1" bandRow="1">
                <a:tableStyleId>{21E4AEA4-8DFA-4A89-87EB-49C32662AFE0}</a:tableStyleId>
              </a:tblPr>
              <a:tblGrid>
                <a:gridCol w="26670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tblGrid>
              <a:tr h="465307">
                <a:tc>
                  <a:txBody>
                    <a:bodyPr/>
                    <a:lstStyle/>
                    <a:p>
                      <a:pPr algn="ctr"/>
                      <a:endParaRPr lang="en-US" sz="2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dirty="0" smtClean="0"/>
                        <a:t>Number</a:t>
                      </a:r>
                      <a:endParaRPr lang="en-US" sz="2400" dirty="0"/>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t>Percent</a:t>
                      </a:r>
                      <a:endParaRPr lang="en-US" sz="2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51430">
                <a:tc>
                  <a:txBody>
                    <a:bodyPr/>
                    <a:lstStyle/>
                    <a:p>
                      <a:r>
                        <a:rPr lang="en-US" sz="2400" dirty="0" smtClean="0"/>
                        <a:t>Severe barrier</a:t>
                      </a:r>
                      <a:endParaRPr lang="en-US" sz="2400" dirty="0"/>
                    </a:p>
                  </a:txBody>
                  <a:tcPr anchor="ctr">
                    <a:lnL w="12700" cap="flat" cmpd="sng" algn="ctr">
                      <a:solidFill>
                        <a:schemeClr val="tx1"/>
                      </a:solidFill>
                      <a:prstDash val="solid"/>
                      <a:round/>
                      <a:headEnd type="none" w="med" len="med"/>
                      <a:tailEnd type="none" w="med" len="med"/>
                    </a:lnL>
                    <a:solidFill>
                      <a:srgbClr val="FFFF66"/>
                    </a:solidFill>
                  </a:tcPr>
                </a:tc>
                <a:tc>
                  <a:txBody>
                    <a:bodyPr/>
                    <a:lstStyle/>
                    <a:p>
                      <a:pPr algn="ctr"/>
                      <a:r>
                        <a:rPr lang="en-US" sz="2400" dirty="0" smtClean="0"/>
                        <a:t>93</a:t>
                      </a:r>
                      <a:endParaRPr lang="en-US" sz="2400" dirty="0"/>
                    </a:p>
                  </a:txBody>
                  <a:tcPr anchor="ctr">
                    <a:solidFill>
                      <a:srgbClr val="FFFF66"/>
                    </a:solidFill>
                  </a:tcPr>
                </a:tc>
                <a:tc>
                  <a:txBody>
                    <a:bodyPr/>
                    <a:lstStyle/>
                    <a:p>
                      <a:pPr algn="ctr"/>
                      <a:r>
                        <a:rPr lang="en-US" sz="2400" dirty="0" smtClean="0"/>
                        <a:t>1.5</a:t>
                      </a:r>
                      <a:endParaRPr lang="en-US" sz="2400" dirty="0"/>
                    </a:p>
                  </a:txBody>
                  <a:tcPr anchor="ctr">
                    <a:lnR w="12700" cap="flat" cmpd="sng" algn="ctr">
                      <a:solidFill>
                        <a:schemeClr val="tx1"/>
                      </a:solidFill>
                      <a:prstDash val="solid"/>
                      <a:round/>
                      <a:headEnd type="none" w="med" len="med"/>
                      <a:tailEnd type="none" w="med" len="med"/>
                    </a:lnR>
                    <a:solidFill>
                      <a:srgbClr val="FFFF66"/>
                    </a:solidFill>
                  </a:tcPr>
                </a:tc>
                <a:extLst>
                  <a:ext uri="{0D108BD9-81ED-4DB2-BD59-A6C34878D82A}">
                    <a16:rowId xmlns:a16="http://schemas.microsoft.com/office/drawing/2014/main" val="10001"/>
                  </a:ext>
                </a:extLst>
              </a:tr>
              <a:tr h="651430">
                <a:tc>
                  <a:txBody>
                    <a:bodyPr/>
                    <a:lstStyle/>
                    <a:p>
                      <a:r>
                        <a:rPr lang="en-US" sz="2400" dirty="0" smtClean="0"/>
                        <a:t>Significant barrier</a:t>
                      </a:r>
                      <a:endParaRPr lang="en-US" sz="2400" dirty="0"/>
                    </a:p>
                  </a:txBody>
                  <a:tcPr anchor="ctr">
                    <a:lnL w="12700" cap="flat" cmpd="sng" algn="ctr">
                      <a:solidFill>
                        <a:schemeClr val="tx1"/>
                      </a:solidFill>
                      <a:prstDash val="solid"/>
                      <a:round/>
                      <a:headEnd type="none" w="med" len="med"/>
                      <a:tailEnd type="none" w="med" len="med"/>
                    </a:lnL>
                    <a:solidFill>
                      <a:srgbClr val="FFFF66"/>
                    </a:solidFill>
                  </a:tcPr>
                </a:tc>
                <a:tc>
                  <a:txBody>
                    <a:bodyPr/>
                    <a:lstStyle/>
                    <a:p>
                      <a:pPr algn="ctr"/>
                      <a:r>
                        <a:rPr lang="en-US" sz="2400" dirty="0" smtClean="0"/>
                        <a:t>782</a:t>
                      </a:r>
                      <a:endParaRPr lang="en-US" sz="2400" dirty="0"/>
                    </a:p>
                  </a:txBody>
                  <a:tcPr anchor="ctr">
                    <a:solidFill>
                      <a:srgbClr val="FFFF66"/>
                    </a:solidFill>
                  </a:tcPr>
                </a:tc>
                <a:tc>
                  <a:txBody>
                    <a:bodyPr/>
                    <a:lstStyle/>
                    <a:p>
                      <a:pPr algn="ctr"/>
                      <a:r>
                        <a:rPr lang="en-US" sz="2400" dirty="0" smtClean="0"/>
                        <a:t>13.0</a:t>
                      </a:r>
                      <a:endParaRPr lang="en-US" sz="2400" dirty="0"/>
                    </a:p>
                  </a:txBody>
                  <a:tcPr anchor="ctr">
                    <a:lnR w="12700" cap="flat" cmpd="sng" algn="ctr">
                      <a:solidFill>
                        <a:schemeClr val="tx1"/>
                      </a:solidFill>
                      <a:prstDash val="solid"/>
                      <a:round/>
                      <a:headEnd type="none" w="med" len="med"/>
                      <a:tailEnd type="none" w="med" len="med"/>
                    </a:lnR>
                    <a:solidFill>
                      <a:srgbClr val="FFFF66"/>
                    </a:solidFill>
                  </a:tcPr>
                </a:tc>
                <a:extLst>
                  <a:ext uri="{0D108BD9-81ED-4DB2-BD59-A6C34878D82A}">
                    <a16:rowId xmlns:a16="http://schemas.microsoft.com/office/drawing/2014/main" val="10002"/>
                  </a:ext>
                </a:extLst>
              </a:tr>
              <a:tr h="651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Moderate barrier</a:t>
                      </a:r>
                    </a:p>
                  </a:txBody>
                  <a:tcPr anchor="ctr">
                    <a:lnL w="12700" cap="flat" cmpd="sng" algn="ctr">
                      <a:solidFill>
                        <a:schemeClr val="tx1"/>
                      </a:solidFill>
                      <a:prstDash val="solid"/>
                      <a:round/>
                      <a:headEnd type="none" w="med" len="med"/>
                      <a:tailEnd type="none" w="med" len="med"/>
                    </a:lnL>
                    <a:solidFill>
                      <a:srgbClr val="FFFF66"/>
                    </a:solidFill>
                  </a:tcPr>
                </a:tc>
                <a:tc>
                  <a:txBody>
                    <a:bodyPr/>
                    <a:lstStyle/>
                    <a:p>
                      <a:pPr algn="ctr"/>
                      <a:r>
                        <a:rPr lang="en-US" sz="2400" dirty="0" smtClean="0"/>
                        <a:t>2,347</a:t>
                      </a:r>
                      <a:endParaRPr lang="en-US" sz="2400" dirty="0"/>
                    </a:p>
                  </a:txBody>
                  <a:tcPr anchor="ctr">
                    <a:solidFill>
                      <a:srgbClr val="FFFF66"/>
                    </a:solidFill>
                  </a:tcPr>
                </a:tc>
                <a:tc>
                  <a:txBody>
                    <a:bodyPr/>
                    <a:lstStyle/>
                    <a:p>
                      <a:pPr algn="ctr"/>
                      <a:r>
                        <a:rPr lang="en-US" sz="2400" dirty="0" smtClean="0"/>
                        <a:t>38.9</a:t>
                      </a:r>
                      <a:endParaRPr lang="en-US" sz="2400" dirty="0"/>
                    </a:p>
                  </a:txBody>
                  <a:tcPr anchor="ctr">
                    <a:lnR w="12700" cap="flat" cmpd="sng" algn="ctr">
                      <a:solidFill>
                        <a:schemeClr val="tx1"/>
                      </a:solidFill>
                      <a:prstDash val="solid"/>
                      <a:round/>
                      <a:headEnd type="none" w="med" len="med"/>
                      <a:tailEnd type="none" w="med" len="med"/>
                    </a:lnR>
                    <a:solidFill>
                      <a:srgbClr val="FFFF66"/>
                    </a:solidFill>
                  </a:tcPr>
                </a:tc>
                <a:extLst>
                  <a:ext uri="{0D108BD9-81ED-4DB2-BD59-A6C34878D82A}">
                    <a16:rowId xmlns:a16="http://schemas.microsoft.com/office/drawing/2014/main" val="10003"/>
                  </a:ext>
                </a:extLst>
              </a:tr>
              <a:tr h="651430">
                <a:tc>
                  <a:txBody>
                    <a:bodyPr/>
                    <a:lstStyle/>
                    <a:p>
                      <a:r>
                        <a:rPr lang="en-US" sz="2400" dirty="0" smtClean="0"/>
                        <a:t>Minor barrier</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smtClean="0"/>
                        <a:t>2,539</a:t>
                      </a:r>
                      <a:endParaRPr lang="en-US" sz="2400" dirty="0"/>
                    </a:p>
                  </a:txBody>
                  <a:tcPr anchor="ctr"/>
                </a:tc>
                <a:tc>
                  <a:txBody>
                    <a:bodyPr/>
                    <a:lstStyle/>
                    <a:p>
                      <a:pPr algn="ctr"/>
                      <a:r>
                        <a:rPr lang="en-US" sz="2400" dirty="0" smtClean="0"/>
                        <a:t>42.1</a:t>
                      </a:r>
                      <a:endParaRPr lang="en-US" sz="24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51430">
                <a:tc>
                  <a:txBody>
                    <a:bodyPr/>
                    <a:lstStyle/>
                    <a:p>
                      <a:r>
                        <a:rPr lang="en-US" sz="2400" dirty="0" smtClean="0"/>
                        <a:t>Insignificant</a:t>
                      </a:r>
                      <a:r>
                        <a:rPr lang="en-US" sz="2400" baseline="0" dirty="0" smtClean="0"/>
                        <a:t> barrier</a:t>
                      </a:r>
                      <a:endParaRPr lang="en-US" sz="2400" dirty="0"/>
                    </a:p>
                  </a:txBody>
                  <a:tcPr anchor="ctr">
                    <a:lnL w="12700" cap="flat" cmpd="sng" algn="ctr">
                      <a:solidFill>
                        <a:schemeClr val="tx1"/>
                      </a:solidFill>
                      <a:prstDash val="solid"/>
                      <a:round/>
                      <a:headEnd type="none" w="med" len="med"/>
                      <a:tailEnd type="none" w="med" len="med"/>
                    </a:lnL>
                  </a:tcPr>
                </a:tc>
                <a:tc>
                  <a:txBody>
                    <a:bodyPr/>
                    <a:lstStyle/>
                    <a:p>
                      <a:pPr algn="ctr"/>
                      <a:r>
                        <a:rPr lang="en-US" sz="2400" dirty="0" smtClean="0"/>
                        <a:t>269</a:t>
                      </a:r>
                      <a:endParaRPr lang="en-US" sz="2400" dirty="0"/>
                    </a:p>
                  </a:txBody>
                  <a:tcPr anchor="ctr"/>
                </a:tc>
                <a:tc>
                  <a:txBody>
                    <a:bodyPr/>
                    <a:lstStyle/>
                    <a:p>
                      <a:pPr algn="ctr"/>
                      <a:r>
                        <a:rPr lang="en-US" sz="2400" dirty="0" smtClean="0"/>
                        <a:t>4.5</a:t>
                      </a:r>
                      <a:endParaRPr lang="en-US" sz="24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51430">
                <a:tc>
                  <a:txBody>
                    <a:bodyPr/>
                    <a:lstStyle/>
                    <a:p>
                      <a:r>
                        <a:rPr lang="en-US" sz="2400" dirty="0" smtClean="0"/>
                        <a:t>Full passage</a:t>
                      </a:r>
                      <a:endParaRPr lang="en-US" sz="24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smtClean="0"/>
                        <a:t>0</a:t>
                      </a:r>
                      <a:endParaRPr lang="en-US" sz="2400" dirty="0"/>
                    </a:p>
                  </a:txBody>
                  <a:tcPr anchor="ctr">
                    <a:lnB w="12700" cap="flat" cmpd="sng" algn="ctr">
                      <a:solidFill>
                        <a:schemeClr val="tx1"/>
                      </a:solidFill>
                      <a:prstDash val="solid"/>
                      <a:round/>
                      <a:headEnd type="none" w="med" len="med"/>
                      <a:tailEnd type="none" w="med" len="med"/>
                    </a:lnB>
                  </a:tcPr>
                </a:tc>
                <a:tc>
                  <a:txBody>
                    <a:bodyPr/>
                    <a:lstStyle/>
                    <a:p>
                      <a:pPr algn="ctr"/>
                      <a:r>
                        <a:rPr lang="en-US" sz="2400" dirty="0" smtClean="0"/>
                        <a:t>0</a:t>
                      </a:r>
                      <a:endParaRPr lang="en-US" sz="2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6781800" y="3048000"/>
            <a:ext cx="2362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Calibri" pitchFamily="34" charset="0"/>
                <a:ea typeface="+mn-ea"/>
                <a:cs typeface="Arial" charset="0"/>
              </a:rPr>
              <a:t>53.4 % are moderate to severe barriers</a:t>
            </a:r>
            <a:endParaRPr kumimoji="0" lang="en-US" sz="2400" b="0" i="0" u="none" strike="noStrike" kern="1200" cap="none" spc="0" normalizeH="0" baseline="0" noProof="0" dirty="0">
              <a:ln>
                <a:noFill/>
              </a:ln>
              <a:solidFill>
                <a:srgbClr val="C00000"/>
              </a:solidFill>
              <a:effectLst/>
              <a:uLnTx/>
              <a:uFillTx/>
              <a:latin typeface="Calibri" pitchFamily="34" charset="0"/>
              <a:ea typeface="+mn-ea"/>
              <a:cs typeface="Arial" charset="0"/>
            </a:endParaRPr>
          </a:p>
        </p:txBody>
      </p:sp>
      <p:sp>
        <p:nvSpPr>
          <p:cNvPr id="7" name="TextBox 6"/>
          <p:cNvSpPr txBox="1"/>
          <p:nvPr/>
        </p:nvSpPr>
        <p:spPr>
          <a:xfrm>
            <a:off x="6781800" y="5257800"/>
            <a:ext cx="2362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Calibri" pitchFamily="34" charset="0"/>
                <a:ea typeface="+mn-ea"/>
                <a:cs typeface="Arial" charset="0"/>
              </a:rPr>
              <a:t>None provided full aquatic organism passage</a:t>
            </a:r>
            <a:endParaRPr kumimoji="0" lang="en-US" sz="2400" b="0" i="0" u="none" strike="noStrike" kern="1200" cap="none" spc="0" normalizeH="0" baseline="0" noProof="0" dirty="0">
              <a:ln>
                <a:noFill/>
              </a:ln>
              <a:solidFill>
                <a:srgbClr val="C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88632259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2712" y="1258568"/>
            <a:ext cx="6697940" cy="530915"/>
          </a:xfrm>
          <a:prstGeom prst="rect">
            <a:avLst/>
          </a:prstGeom>
          <a:noFill/>
          <a:ln w="9525">
            <a:noFill/>
            <a:miter lim="800000"/>
            <a:headEnd/>
            <a:tailEnd/>
          </a:ln>
        </p:spPr>
        <p:txBody>
          <a:bodyPr vert="horz" wrap="square" lIns="68528" tIns="34265" rIns="68528" bIns="34265" numCol="1" anchor="ctr" anchorCtr="0" compatLnSpc="1">
            <a:prstTxWarp prst="textNoShape">
              <a:avLst/>
            </a:prstTxWarp>
          </a:bodyPr>
          <a:lstStyle>
            <a:lvl1pPr algn="ctr" eaLnBrk="1" hangingPunct="1">
              <a:defRPr sz="4000">
                <a:solidFill>
                  <a:srgbClr val="2745D9"/>
                </a:solidFill>
                <a:ea typeface="+mj-ea"/>
                <a:cs typeface="+mj-cs"/>
              </a:defRPr>
            </a:lvl1pPr>
            <a:lvl2pPr algn="ctr" eaLnBrk="0" hangingPunct="0">
              <a:defRPr sz="4400">
                <a:solidFill>
                  <a:schemeClr val="tx2"/>
                </a:solidFill>
                <a:latin typeface="Times New Roman" pitchFamily="18" charset="0"/>
              </a:defRPr>
            </a:lvl2pPr>
            <a:lvl3pPr algn="ctr" eaLnBrk="0" hangingPunct="0">
              <a:defRPr sz="4400">
                <a:solidFill>
                  <a:schemeClr val="tx2"/>
                </a:solidFill>
                <a:latin typeface="Times New Roman" pitchFamily="18" charset="0"/>
              </a:defRPr>
            </a:lvl3pPr>
            <a:lvl4pPr algn="ctr" eaLnBrk="0" hangingPunct="0">
              <a:defRPr sz="4400">
                <a:solidFill>
                  <a:schemeClr val="tx2"/>
                </a:solidFill>
                <a:latin typeface="Times New Roman" pitchFamily="18" charset="0"/>
              </a:defRPr>
            </a:lvl4pPr>
            <a:lvl5pPr algn="ctr" eaLnBrk="0" hangingPunct="0">
              <a:defRPr sz="4400">
                <a:solidFill>
                  <a:schemeClr val="tx2"/>
                </a:solidFill>
                <a:latin typeface="Times New Roman" pitchFamily="18" charset="0"/>
              </a:defRPr>
            </a:lvl5pPr>
            <a:lvl6pPr marL="456867" algn="ctr" fontAlgn="base">
              <a:spcBef>
                <a:spcPct val="0"/>
              </a:spcBef>
              <a:spcAft>
                <a:spcPct val="0"/>
              </a:spcAft>
              <a:defRPr sz="4400">
                <a:solidFill>
                  <a:schemeClr val="tx2"/>
                </a:solidFill>
                <a:latin typeface="Times New Roman" pitchFamily="18" charset="0"/>
              </a:defRPr>
            </a:lvl6pPr>
            <a:lvl7pPr marL="913737" algn="ctr" fontAlgn="base">
              <a:spcBef>
                <a:spcPct val="0"/>
              </a:spcBef>
              <a:spcAft>
                <a:spcPct val="0"/>
              </a:spcAft>
              <a:defRPr sz="4400">
                <a:solidFill>
                  <a:schemeClr val="tx2"/>
                </a:solidFill>
                <a:latin typeface="Times New Roman" pitchFamily="18" charset="0"/>
              </a:defRPr>
            </a:lvl7pPr>
            <a:lvl8pPr marL="1370606" algn="ctr" fontAlgn="base">
              <a:spcBef>
                <a:spcPct val="0"/>
              </a:spcBef>
              <a:spcAft>
                <a:spcPct val="0"/>
              </a:spcAft>
              <a:defRPr sz="4400">
                <a:solidFill>
                  <a:schemeClr val="tx2"/>
                </a:solidFill>
                <a:latin typeface="Times New Roman" pitchFamily="18" charset="0"/>
              </a:defRPr>
            </a:lvl8pPr>
            <a:lvl9pPr marL="1827473" algn="ctr" fontAlgn="base">
              <a:spcBef>
                <a:spcPct val="0"/>
              </a:spcBef>
              <a:spcAft>
                <a:spcPct val="0"/>
              </a:spcAft>
              <a:defRPr sz="4400">
                <a:solidFill>
                  <a:schemeClr val="tx2"/>
                </a:solidFill>
                <a:latin typeface="Times New Roman" pitchFamily="18" charset="0"/>
              </a:defRPr>
            </a:lvl9pPr>
          </a:lstStyle>
          <a:p>
            <a:pPr>
              <a:defRPr/>
            </a:pPr>
            <a:r>
              <a:rPr lang="en-US" sz="3000" i="0" dirty="0"/>
              <a:t>Crossing Assessment Modules</a:t>
            </a:r>
            <a:endParaRPr lang="en-US" sz="3000" i="0" dirty="0"/>
          </a:p>
        </p:txBody>
      </p:sp>
      <p:pic>
        <p:nvPicPr>
          <p:cNvPr id="36" name="Picture"/>
          <p:cNvPicPr/>
          <p:nvPr/>
        </p:nvPicPr>
        <p:blipFill>
          <a:blip r:embed="rId3">
            <a:lum/>
            <a:alphaModFix/>
            <a:extLst>
              <a:ext uri="{28A0092B-C50C-407E-A947-70E740481C1C}">
                <a14:useLocalDpi xmlns:a14="http://schemas.microsoft.com/office/drawing/2010/main" val="0"/>
              </a:ext>
            </a:extLst>
          </a:blip>
          <a:srcRect/>
          <a:stretch>
            <a:fillRect/>
          </a:stretch>
        </p:blipFill>
        <p:spPr>
          <a:xfrm>
            <a:off x="928305" y="615978"/>
            <a:ext cx="2008845" cy="1090577"/>
          </a:xfrm>
          <a:prstGeom prst="rect">
            <a:avLst/>
          </a:prstGeom>
          <a:noFill/>
          <a:ln w="9400">
            <a:solidFill>
              <a:schemeClr val="tx1"/>
            </a:solidFill>
            <a:prstDash val="solid"/>
          </a:ln>
        </p:spPr>
      </p:pic>
      <p:grpSp>
        <p:nvGrpSpPr>
          <p:cNvPr id="6" name="Group 5"/>
          <p:cNvGrpSpPr/>
          <p:nvPr/>
        </p:nvGrpSpPr>
        <p:grpSpPr>
          <a:xfrm>
            <a:off x="638558" y="2021662"/>
            <a:ext cx="7880348" cy="4997973"/>
            <a:chOff x="980304" y="2400355"/>
            <a:chExt cx="7880348" cy="4079272"/>
          </a:xfrm>
        </p:grpSpPr>
        <p:grpSp>
          <p:nvGrpSpPr>
            <p:cNvPr id="3" name="Group 2"/>
            <p:cNvGrpSpPr/>
            <p:nvPr/>
          </p:nvGrpSpPr>
          <p:grpSpPr>
            <a:xfrm>
              <a:off x="980304" y="2400355"/>
              <a:ext cx="7880348" cy="4079272"/>
              <a:chOff x="1755650" y="1429109"/>
              <a:chExt cx="8656322" cy="5439029"/>
            </a:xfrm>
          </p:grpSpPr>
          <p:sp>
            <p:nvSpPr>
              <p:cNvPr id="4" name="Rectangle 3"/>
              <p:cNvSpPr/>
              <p:nvPr/>
            </p:nvSpPr>
            <p:spPr>
              <a:xfrm>
                <a:off x="1755650" y="1429109"/>
                <a:ext cx="8656322" cy="502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5" name="Rectangle 34"/>
              <p:cNvSpPr/>
              <p:nvPr/>
            </p:nvSpPr>
            <p:spPr>
              <a:xfrm>
                <a:off x="7824223" y="4272929"/>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cxnSp>
            <p:nvCxnSpPr>
              <p:cNvPr id="5" name="Straight Arrow Connector 4"/>
              <p:cNvCxnSpPr/>
              <p:nvPr/>
            </p:nvCxnSpPr>
            <p:spPr>
              <a:xfrm>
                <a:off x="3905982" y="5258834"/>
                <a:ext cx="6075805" cy="158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2158128" y="3510981"/>
                <a:ext cx="3495706" cy="158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790926" y="3127933"/>
                <a:ext cx="2529997" cy="492443"/>
              </a:xfrm>
              <a:prstGeom prst="rect">
                <a:avLst/>
              </a:prstGeom>
              <a:noFill/>
            </p:spPr>
            <p:txBody>
              <a:bodyPr wrap="square" rtlCol="0">
                <a:spAutoFit/>
              </a:bodyPr>
              <a:lstStyle/>
              <a:p>
                <a:pPr>
                  <a:defRPr/>
                </a:pPr>
                <a:r>
                  <a:rPr lang="en-US" dirty="0">
                    <a:solidFill>
                      <a:prstClr val="black"/>
                    </a:solidFill>
                  </a:rPr>
                  <a:t>Depth (detail)</a:t>
                </a:r>
              </a:p>
            </p:txBody>
          </p:sp>
          <p:sp>
            <p:nvSpPr>
              <p:cNvPr id="13" name="TextBox 12"/>
              <p:cNvSpPr txBox="1"/>
              <p:nvPr/>
            </p:nvSpPr>
            <p:spPr>
              <a:xfrm>
                <a:off x="2377261" y="1973012"/>
                <a:ext cx="1527927" cy="1600439"/>
              </a:xfrm>
              <a:prstGeom prst="rect">
                <a:avLst/>
              </a:prstGeom>
              <a:noFill/>
            </p:spPr>
            <p:txBody>
              <a:bodyPr wrap="square" rtlCol="0">
                <a:spAutoFit/>
              </a:bodyPr>
              <a:lstStyle/>
              <a:p>
                <a:pPr>
                  <a:defRPr/>
                </a:pPr>
                <a:r>
                  <a:rPr lang="en-US" dirty="0">
                    <a:solidFill>
                      <a:srgbClr val="006600"/>
                    </a:solidFill>
                  </a:rPr>
                  <a:t>Expert detailed assessment</a:t>
                </a:r>
              </a:p>
            </p:txBody>
          </p:sp>
          <p:sp>
            <p:nvSpPr>
              <p:cNvPr id="14" name="TextBox 13"/>
              <p:cNvSpPr txBox="1"/>
              <p:nvPr/>
            </p:nvSpPr>
            <p:spPr>
              <a:xfrm>
                <a:off x="2375670" y="3262364"/>
                <a:ext cx="1529516" cy="1600439"/>
              </a:xfrm>
              <a:prstGeom prst="rect">
                <a:avLst/>
              </a:prstGeom>
              <a:noFill/>
            </p:spPr>
            <p:txBody>
              <a:bodyPr wrap="square" rtlCol="0">
                <a:spAutoFit/>
              </a:bodyPr>
              <a:lstStyle/>
              <a:p>
                <a:pPr>
                  <a:defRPr/>
                </a:pPr>
                <a:r>
                  <a:rPr lang="en-US" dirty="0">
                    <a:solidFill>
                      <a:srgbClr val="006600"/>
                    </a:solidFill>
                  </a:rPr>
                  <a:t>Expert rapid</a:t>
                </a:r>
              </a:p>
              <a:p>
                <a:pPr>
                  <a:defRPr/>
                </a:pPr>
                <a:r>
                  <a:rPr lang="en-US" dirty="0">
                    <a:solidFill>
                      <a:srgbClr val="006600"/>
                    </a:solidFill>
                  </a:rPr>
                  <a:t>assessment</a:t>
                </a:r>
              </a:p>
            </p:txBody>
          </p:sp>
          <p:sp>
            <p:nvSpPr>
              <p:cNvPr id="15" name="TextBox 14"/>
              <p:cNvSpPr txBox="1"/>
              <p:nvPr/>
            </p:nvSpPr>
            <p:spPr>
              <a:xfrm>
                <a:off x="2377261" y="4228362"/>
                <a:ext cx="1527927" cy="1969771"/>
              </a:xfrm>
              <a:prstGeom prst="rect">
                <a:avLst/>
              </a:prstGeom>
              <a:noFill/>
            </p:spPr>
            <p:txBody>
              <a:bodyPr wrap="square" rtlCol="0">
                <a:spAutoFit/>
              </a:bodyPr>
              <a:lstStyle/>
              <a:p>
                <a:pPr>
                  <a:defRPr/>
                </a:pPr>
                <a:r>
                  <a:rPr lang="en-US" dirty="0">
                    <a:solidFill>
                      <a:srgbClr val="006600"/>
                    </a:solidFill>
                  </a:rPr>
                  <a:t>Lay person rapid assessment</a:t>
                </a:r>
              </a:p>
            </p:txBody>
          </p:sp>
          <p:sp>
            <p:nvSpPr>
              <p:cNvPr id="16" name="TextBox 15"/>
              <p:cNvSpPr txBox="1"/>
              <p:nvPr/>
            </p:nvSpPr>
            <p:spPr>
              <a:xfrm>
                <a:off x="5332308" y="5905960"/>
                <a:ext cx="3670994" cy="492443"/>
              </a:xfrm>
              <a:prstGeom prst="rect">
                <a:avLst/>
              </a:prstGeom>
              <a:noFill/>
            </p:spPr>
            <p:txBody>
              <a:bodyPr wrap="square" rtlCol="0">
                <a:spAutoFit/>
              </a:bodyPr>
              <a:lstStyle/>
              <a:p>
                <a:pPr>
                  <a:defRPr/>
                </a:pPr>
                <a:r>
                  <a:rPr lang="en-US" dirty="0">
                    <a:solidFill>
                      <a:prstClr val="black"/>
                    </a:solidFill>
                  </a:rPr>
                  <a:t>Breadth (objective)</a:t>
                </a:r>
              </a:p>
            </p:txBody>
          </p:sp>
          <p:sp>
            <p:nvSpPr>
              <p:cNvPr id="17" name="TextBox 16"/>
              <p:cNvSpPr txBox="1"/>
              <p:nvPr/>
            </p:nvSpPr>
            <p:spPr>
              <a:xfrm>
                <a:off x="3910945" y="5267700"/>
                <a:ext cx="1527927" cy="1231107"/>
              </a:xfrm>
              <a:prstGeom prst="rect">
                <a:avLst/>
              </a:prstGeom>
              <a:noFill/>
            </p:spPr>
            <p:txBody>
              <a:bodyPr wrap="square" rtlCol="0">
                <a:spAutoFit/>
              </a:bodyPr>
              <a:lstStyle/>
              <a:p>
                <a:pPr algn="ctr">
                  <a:defRPr/>
                </a:pPr>
                <a:r>
                  <a:rPr lang="en-US" dirty="0">
                    <a:solidFill>
                      <a:srgbClr val="006600"/>
                    </a:solidFill>
                  </a:rPr>
                  <a:t>Aquatic</a:t>
                </a:r>
              </a:p>
              <a:p>
                <a:pPr algn="ctr">
                  <a:defRPr/>
                </a:pPr>
                <a:r>
                  <a:rPr lang="en-US" dirty="0">
                    <a:solidFill>
                      <a:srgbClr val="006600"/>
                    </a:solidFill>
                  </a:rPr>
                  <a:t>Connectivity</a:t>
                </a:r>
              </a:p>
            </p:txBody>
          </p:sp>
          <p:sp>
            <p:nvSpPr>
              <p:cNvPr id="18" name="TextBox 17"/>
              <p:cNvSpPr txBox="1"/>
              <p:nvPr/>
            </p:nvSpPr>
            <p:spPr>
              <a:xfrm>
                <a:off x="7660686" y="5267700"/>
                <a:ext cx="1527927" cy="1600438"/>
              </a:xfrm>
              <a:prstGeom prst="rect">
                <a:avLst/>
              </a:prstGeom>
              <a:noFill/>
            </p:spPr>
            <p:txBody>
              <a:bodyPr wrap="square" rtlCol="0">
                <a:spAutoFit/>
              </a:bodyPr>
              <a:lstStyle/>
              <a:p>
                <a:pPr algn="ctr">
                  <a:defRPr/>
                </a:pPr>
                <a:r>
                  <a:rPr lang="en-US" dirty="0" smtClean="0">
                    <a:solidFill>
                      <a:srgbClr val="006600"/>
                    </a:solidFill>
                  </a:rPr>
                  <a:t>Geomorphic</a:t>
                </a:r>
                <a:br>
                  <a:rPr lang="en-US" dirty="0" smtClean="0">
                    <a:solidFill>
                      <a:srgbClr val="006600"/>
                    </a:solidFill>
                  </a:rPr>
                </a:br>
                <a:r>
                  <a:rPr lang="en-US" dirty="0" smtClean="0">
                    <a:solidFill>
                      <a:srgbClr val="006600"/>
                    </a:solidFill>
                  </a:rPr>
                  <a:t>Vulnerability</a:t>
                </a:r>
                <a:endParaRPr lang="en-US" dirty="0">
                  <a:solidFill>
                    <a:srgbClr val="006600"/>
                  </a:solidFill>
                </a:endParaRPr>
              </a:p>
            </p:txBody>
          </p:sp>
          <p:sp>
            <p:nvSpPr>
              <p:cNvPr id="19" name="TextBox 18"/>
              <p:cNvSpPr txBox="1"/>
              <p:nvPr/>
            </p:nvSpPr>
            <p:spPr>
              <a:xfrm>
                <a:off x="5624179" y="5455469"/>
                <a:ext cx="1828799" cy="492443"/>
              </a:xfrm>
              <a:prstGeom prst="rect">
                <a:avLst/>
              </a:prstGeom>
              <a:noFill/>
            </p:spPr>
            <p:txBody>
              <a:bodyPr wrap="square" rtlCol="0">
                <a:spAutoFit/>
              </a:bodyPr>
              <a:lstStyle/>
              <a:p>
                <a:pPr algn="ctr">
                  <a:defRPr/>
                </a:pPr>
                <a:r>
                  <a:rPr lang="en-US" dirty="0">
                    <a:solidFill>
                      <a:srgbClr val="006600"/>
                    </a:solidFill>
                  </a:rPr>
                  <a:t>Condition</a:t>
                </a:r>
              </a:p>
            </p:txBody>
          </p:sp>
          <p:sp>
            <p:nvSpPr>
              <p:cNvPr id="24" name="Rectangle 23"/>
              <p:cNvSpPr/>
              <p:nvPr/>
            </p:nvSpPr>
            <p:spPr>
              <a:xfrm>
                <a:off x="7824223" y="3158510"/>
                <a:ext cx="1198924" cy="834196"/>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25" name="Rectangle 24"/>
              <p:cNvSpPr/>
              <p:nvPr/>
            </p:nvSpPr>
            <p:spPr>
              <a:xfrm>
                <a:off x="5939117" y="4272929"/>
                <a:ext cx="1198924" cy="834196"/>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26" name="Rectangle 25"/>
              <p:cNvSpPr/>
              <p:nvPr/>
            </p:nvSpPr>
            <p:spPr>
              <a:xfrm>
                <a:off x="4075445" y="4264773"/>
                <a:ext cx="1198924" cy="834196"/>
              </a:xfrm>
              <a:prstGeom prst="rect">
                <a:avLst/>
              </a:prstGeom>
              <a:noFill/>
              <a:ln w="38100"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27" name="Rectangle 26"/>
              <p:cNvSpPr/>
              <p:nvPr/>
            </p:nvSpPr>
            <p:spPr>
              <a:xfrm>
                <a:off x="5939117" y="3168431"/>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28" name="Rectangle 27"/>
              <p:cNvSpPr/>
              <p:nvPr/>
            </p:nvSpPr>
            <p:spPr>
              <a:xfrm>
                <a:off x="4075445" y="3168431"/>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29" name="Rectangle 28"/>
              <p:cNvSpPr/>
              <p:nvPr/>
            </p:nvSpPr>
            <p:spPr>
              <a:xfrm>
                <a:off x="4075445" y="2027499"/>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30" name="Rectangle 29"/>
              <p:cNvSpPr/>
              <p:nvPr/>
            </p:nvSpPr>
            <p:spPr>
              <a:xfrm>
                <a:off x="7824223" y="2017578"/>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31" name="Rectangle 30"/>
              <p:cNvSpPr/>
              <p:nvPr/>
            </p:nvSpPr>
            <p:spPr>
              <a:xfrm>
                <a:off x="5939117" y="2027499"/>
                <a:ext cx="1198924" cy="834196"/>
              </a:xfrm>
              <a:prstGeom prst="rect">
                <a:avLst/>
              </a:prstGeom>
              <a:noFill/>
              <a:ln w="381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32" name="Rectangle 31"/>
              <p:cNvSpPr/>
              <p:nvPr/>
            </p:nvSpPr>
            <p:spPr>
              <a:xfrm>
                <a:off x="4075445" y="4264773"/>
                <a:ext cx="1198924" cy="834196"/>
              </a:xfrm>
              <a:prstGeom prst="rect">
                <a:avLst/>
              </a:prstGeom>
              <a:noFill/>
              <a:ln w="1016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sp>
            <p:nvSpPr>
              <p:cNvPr id="34" name="Rectangle 33"/>
              <p:cNvSpPr/>
              <p:nvPr/>
            </p:nvSpPr>
            <p:spPr>
              <a:xfrm>
                <a:off x="7824223" y="3168431"/>
                <a:ext cx="1198924" cy="834196"/>
              </a:xfrm>
              <a:prstGeom prst="rect">
                <a:avLst/>
              </a:prstGeom>
              <a:noFill/>
              <a:ln w="7620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grpSp>
        <p:sp>
          <p:nvSpPr>
            <p:cNvPr id="37" name="Rectangle 36"/>
            <p:cNvSpPr/>
            <p:nvPr/>
          </p:nvSpPr>
          <p:spPr>
            <a:xfrm>
              <a:off x="4771988" y="4527102"/>
              <a:ext cx="1108217" cy="625647"/>
            </a:xfrm>
            <a:prstGeom prst="rect">
              <a:avLst/>
            </a:prstGeom>
            <a:noFill/>
            <a:ln w="1016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p:txBody>
        </p:sp>
      </p:grpSp>
    </p:spTree>
    <p:extLst>
      <p:ext uri="{BB962C8B-B14F-4D97-AF65-F5344CB8AC3E}">
        <p14:creationId xmlns:p14="http://schemas.microsoft.com/office/powerpoint/2010/main" val="1294250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qdefault.jpg (480×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089" y="3360163"/>
            <a:ext cx="4663781" cy="34978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71" y="204294"/>
            <a:ext cx="5259405" cy="3944554"/>
          </a:xfrm>
          <a:prstGeom prst="rect">
            <a:avLst/>
          </a:prstGeom>
        </p:spPr>
      </p:pic>
    </p:spTree>
    <p:extLst>
      <p:ext uri="{BB962C8B-B14F-4D97-AF65-F5344CB8AC3E}">
        <p14:creationId xmlns:p14="http://schemas.microsoft.com/office/powerpoint/2010/main" val="3040534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22" y="1001372"/>
            <a:ext cx="5291489" cy="4766799"/>
          </a:xfrm>
          <a:prstGeom prst="rect">
            <a:avLst/>
          </a:prstGeom>
        </p:spPr>
      </p:pic>
      <p:sp>
        <p:nvSpPr>
          <p:cNvPr id="3" name="TextBox 2"/>
          <p:cNvSpPr txBox="1"/>
          <p:nvPr/>
        </p:nvSpPr>
        <p:spPr>
          <a:xfrm>
            <a:off x="5486399" y="1352271"/>
            <a:ext cx="3385687" cy="1246495"/>
          </a:xfrm>
          <a:prstGeom prst="rect">
            <a:avLst/>
          </a:prstGeom>
          <a:noFill/>
        </p:spPr>
        <p:txBody>
          <a:bodyPr wrap="square" rtlCol="0">
            <a:spAutoFit/>
          </a:bodyPr>
          <a:lstStyle/>
          <a:p>
            <a:r>
              <a:rPr lang="en-US" sz="1500" dirty="0">
                <a:solidFill>
                  <a:schemeClr val="bg1"/>
                </a:solidFill>
              </a:rPr>
              <a:t>Percent increases in the amount of precipitation falling in very heavy events (defined as the heaviest 1% of all daily events) from 1958 to 2012 for each region of the continental United States</a:t>
            </a:r>
          </a:p>
        </p:txBody>
      </p:sp>
      <p:sp>
        <p:nvSpPr>
          <p:cNvPr id="4" name="TextBox 3"/>
          <p:cNvSpPr txBox="1"/>
          <p:nvPr/>
        </p:nvSpPr>
        <p:spPr>
          <a:xfrm>
            <a:off x="6341245" y="5325497"/>
            <a:ext cx="2503762" cy="276999"/>
          </a:xfrm>
          <a:prstGeom prst="rect">
            <a:avLst/>
          </a:prstGeom>
          <a:noFill/>
        </p:spPr>
        <p:txBody>
          <a:bodyPr wrap="none" rtlCol="0">
            <a:spAutoFit/>
          </a:bodyPr>
          <a:lstStyle/>
          <a:p>
            <a:r>
              <a:rPr lang="en-US" sz="1200" dirty="0">
                <a:solidFill>
                  <a:schemeClr val="bg1"/>
                </a:solidFill>
              </a:rPr>
              <a:t>Source: updated from Karl et al. 2009</a:t>
            </a:r>
          </a:p>
        </p:txBody>
      </p:sp>
    </p:spTree>
    <p:extLst>
      <p:ext uri="{BB962C8B-B14F-4D97-AF65-F5344CB8AC3E}">
        <p14:creationId xmlns:p14="http://schemas.microsoft.com/office/powerpoint/2010/main" val="2411029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2468" name="Picture 3" descr="FAlsteadCooperHill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01" y="2767263"/>
            <a:ext cx="2986478" cy="3978865"/>
          </a:xfrm>
          <a:prstGeom prst="rect">
            <a:avLst/>
          </a:prstGeom>
          <a:noFill/>
          <a:ln w="9525">
            <a:noFill/>
            <a:miter lim="800000"/>
            <a:headEnd/>
            <a:tailEnd/>
          </a:ln>
        </p:spPr>
      </p:pic>
      <p:pic>
        <p:nvPicPr>
          <p:cNvPr id="62466" name="Picture 4" descr="DSCN05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375" y="119313"/>
            <a:ext cx="4828424" cy="6437898"/>
          </a:xfrm>
          <a:prstGeom prst="rect">
            <a:avLst/>
          </a:prstGeom>
          <a:noFill/>
          <a:ln w="9525">
            <a:noFill/>
            <a:miter lim="800000"/>
            <a:headEnd/>
            <a:tailEnd/>
          </a:ln>
        </p:spPr>
      </p:pic>
      <p:pic>
        <p:nvPicPr>
          <p:cNvPr id="62467" name="Picture 2" descr="FAlsteadCooperHil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577" y="300790"/>
            <a:ext cx="3821847" cy="2740192"/>
          </a:xfrm>
          <a:prstGeom prst="rect">
            <a:avLst/>
          </a:prstGeom>
          <a:noFill/>
          <a:ln w="9525">
            <a:noFill/>
            <a:miter lim="800000"/>
            <a:headEnd/>
            <a:tailEnd/>
          </a:ln>
        </p:spPr>
      </p:pic>
    </p:spTree>
    <p:extLst>
      <p:ext uri="{BB962C8B-B14F-4D97-AF65-F5344CB8AC3E}">
        <p14:creationId xmlns:p14="http://schemas.microsoft.com/office/powerpoint/2010/main" val="127926763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slidesharecdn.com/vapdairene-120608135901-phpapp02/95/lessons-learned-from-irene-regional-planning-commission-involvement-in-recovery-of-vermonts-transportation-network-5-728.jpg?cb=1339164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7" y="258618"/>
            <a:ext cx="6833830" cy="51253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edia4.s-nbcnews.com/j/msnbc/components/slideshows/_production/ss-110825-hurricane-irene/ss-110829-hurr-irene-pm-02.nbcnews-ux-1024-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541" y="5052291"/>
            <a:ext cx="3160762" cy="1805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2086" y="5724312"/>
            <a:ext cx="2701381" cy="461665"/>
          </a:xfrm>
          <a:prstGeom prst="rect">
            <a:avLst/>
          </a:prstGeom>
          <a:noFill/>
        </p:spPr>
        <p:txBody>
          <a:bodyPr wrap="none" rtlCol="0">
            <a:spAutoFit/>
          </a:bodyPr>
          <a:lstStyle/>
          <a:p>
            <a:r>
              <a:rPr lang="en-US" sz="2400" i="0" dirty="0">
                <a:solidFill>
                  <a:srgbClr val="CC0000"/>
                </a:solidFill>
              </a:rPr>
              <a:t>Tropical Storm Irene</a:t>
            </a:r>
            <a:endParaRPr lang="en-US" sz="2400" i="0" dirty="0">
              <a:solidFill>
                <a:srgbClr val="CC0000"/>
              </a:solidFill>
            </a:endParaRPr>
          </a:p>
        </p:txBody>
      </p:sp>
    </p:spTree>
    <p:extLst>
      <p:ext uri="{BB962C8B-B14F-4D97-AF65-F5344CB8AC3E}">
        <p14:creationId xmlns:p14="http://schemas.microsoft.com/office/powerpoint/2010/main" val="2674847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ulevrt washout Deerfield Steve Mabee 2.JPG"/>
          <p:cNvPicPr>
            <a:picLocks noChangeAspect="1"/>
          </p:cNvPicPr>
          <p:nvPr/>
        </p:nvPicPr>
        <p:blipFill>
          <a:blip r:embed="rId2"/>
          <a:stretch>
            <a:fillRect/>
          </a:stretch>
        </p:blipFill>
        <p:spPr>
          <a:xfrm>
            <a:off x="-6955" y="-3594"/>
            <a:ext cx="9150955" cy="6861594"/>
          </a:xfrm>
          <a:prstGeom prst="rect">
            <a:avLst/>
          </a:prstGeom>
        </p:spPr>
      </p:pic>
      <p:sp>
        <p:nvSpPr>
          <p:cNvPr id="6" name="Title 1"/>
          <p:cNvSpPr txBox="1">
            <a:spLocks/>
          </p:cNvSpPr>
          <p:nvPr/>
        </p:nvSpPr>
        <p:spPr>
          <a:xfrm>
            <a:off x="10753" y="525430"/>
            <a:ext cx="9144000" cy="96586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rPr>
              <a:t>Assessing </a:t>
            </a:r>
            <a:r>
              <a:rPr kumimoji="0" lang="en-US" sz="3600" b="0" i="0" u="none" strike="noStrike" kern="1200" cap="none" spc="0" normalizeH="0" baseline="0" noProof="0" dirty="0" smtClean="0">
                <a:ln>
                  <a:noFill/>
                </a:ln>
                <a:solidFill>
                  <a:srgbClr val="FFFFFF"/>
                </a:solidFill>
                <a:effectLst/>
                <a:uLnTx/>
                <a:uFillTx/>
                <a:latin typeface="Calibri" panose="020F0502020204030204" pitchFamily="34" charset="0"/>
                <a:ea typeface="Microsoft YaHei"/>
                <a:cs typeface="Calibri" panose="020F0502020204030204" pitchFamily="34" charset="0"/>
              </a:rPr>
              <a:t>vulnerability of </a:t>
            </a: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rPr>
              <a:t>road-stream </a:t>
            </a:r>
            <a:r>
              <a:rPr kumimoji="0" lang="en-US" sz="3600" b="0" i="0" u="none" strike="noStrike" kern="1200" cap="none" spc="0" normalizeH="0" baseline="0" noProof="0" dirty="0" smtClean="0">
                <a:ln>
                  <a:noFill/>
                </a:ln>
                <a:solidFill>
                  <a:srgbClr val="FFFFFF"/>
                </a:solidFill>
                <a:effectLst/>
                <a:uLnTx/>
                <a:uFillTx/>
                <a:latin typeface="Calibri" panose="020F0502020204030204" pitchFamily="34" charset="0"/>
                <a:ea typeface="Microsoft YaHei"/>
                <a:cs typeface="Calibri" panose="020F0502020204030204" pitchFamily="34" charset="0"/>
              </a:rPr>
              <a:t>crossings in </a:t>
            </a:r>
            <a:r>
              <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rPr>
              <a:t>the Deerfield River </a:t>
            </a:r>
            <a:r>
              <a:rPr kumimoji="0" lang="en-US" sz="3600" b="0" i="0" u="none" strike="noStrike" kern="1200" cap="none" spc="0" normalizeH="0" baseline="0" noProof="0" dirty="0" smtClean="0">
                <a:ln>
                  <a:noFill/>
                </a:ln>
                <a:solidFill>
                  <a:srgbClr val="FFFFFF"/>
                </a:solidFill>
                <a:effectLst/>
                <a:uLnTx/>
                <a:uFillTx/>
                <a:latin typeface="Calibri" panose="020F0502020204030204" pitchFamily="34" charset="0"/>
                <a:ea typeface="Microsoft YaHei"/>
                <a:cs typeface="Calibri" panose="020F0502020204030204" pitchFamily="34" charset="0"/>
              </a:rPr>
              <a:t>watershed</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456488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57200" y="233431"/>
            <a:ext cx="8229600" cy="69275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Calibri" panose="020F0502020204030204" pitchFamily="34" charset="0"/>
                <a:ea typeface="Microsoft YaHei"/>
                <a:cs typeface="Calibri" panose="020F0502020204030204" pitchFamily="34" charset="0"/>
              </a:rPr>
              <a:t>Project Overview</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6" name="Content Placeholder 1"/>
          <p:cNvSpPr txBox="1">
            <a:spLocks/>
          </p:cNvSpPr>
          <p:nvPr/>
        </p:nvSpPr>
        <p:spPr>
          <a:xfrm>
            <a:off x="457200" y="1012653"/>
            <a:ext cx="8509298" cy="465680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0"/>
              </a:spcBef>
              <a:spcAft>
                <a:spcPts val="1800"/>
              </a:spcAft>
            </a:pPr>
            <a:r>
              <a:rPr lang="en-US" sz="3000" i="0" dirty="0" smtClean="0">
                <a:solidFill>
                  <a:srgbClr val="006600"/>
                </a:solidFill>
                <a:latin typeface="Calibri" panose="020F0502020204030204" pitchFamily="34" charset="0"/>
                <a:cs typeface="Calibri" panose="020F0502020204030204" pitchFamily="34" charset="0"/>
              </a:rPr>
              <a:t>How </a:t>
            </a:r>
            <a:r>
              <a:rPr lang="en-US" sz="3000" i="0" dirty="0">
                <a:solidFill>
                  <a:srgbClr val="006600"/>
                </a:solidFill>
                <a:latin typeface="Calibri" panose="020F0502020204030204" pitchFamily="34" charset="0"/>
                <a:cs typeface="Calibri" panose="020F0502020204030204" pitchFamily="34" charset="0"/>
              </a:rPr>
              <a:t>to assess and prioritize crossings for replacement</a:t>
            </a:r>
          </a:p>
          <a:p>
            <a:pPr marL="171450" marR="0" lvl="0" indent="-171450" algn="l" defTabSz="685800" rtl="0" eaLnBrk="1" fontAlgn="base" latinLnBrk="0" hangingPunct="1">
              <a:lnSpc>
                <a:spcPct val="90000"/>
              </a:lnSpc>
              <a:spcBef>
                <a:spcPts val="0"/>
              </a:spcBef>
              <a:spcAft>
                <a:spcPts val="180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Deerfield </a:t>
            </a:r>
            <a:r>
              <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River </a:t>
            </a: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Watershed - </a:t>
            </a:r>
            <a:r>
              <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road-stream </a:t>
            </a: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crossings</a:t>
            </a:r>
          </a:p>
          <a:p>
            <a:pPr marL="171450" marR="0" lvl="0" indent="-171450" algn="l" defTabSz="685800" rtl="0" eaLnBrk="1" fontAlgn="base" latinLnBrk="0" hangingPunct="1">
              <a:lnSpc>
                <a:spcPct val="90000"/>
              </a:lnSpc>
              <a:spcBef>
                <a:spcPts val="0"/>
              </a:spcBef>
              <a:spcAft>
                <a:spcPts val="180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Used </a:t>
            </a:r>
            <a:r>
              <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existing methods to evaluate habitat fragmentation </a:t>
            </a: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impacts</a:t>
            </a:r>
          </a:p>
          <a:p>
            <a:pPr marL="171450" marR="0" lvl="0" indent="-171450" algn="l" defTabSz="685800" rtl="0" eaLnBrk="1" fontAlgn="base" latinLnBrk="0" hangingPunct="1">
              <a:lnSpc>
                <a:spcPct val="90000"/>
              </a:lnSpc>
              <a:spcBef>
                <a:spcPts val="0"/>
              </a:spcBef>
              <a:spcAft>
                <a:spcPts val="180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Developed </a:t>
            </a:r>
            <a:r>
              <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new methods to assess vulnerability to extreme </a:t>
            </a:r>
            <a:r>
              <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storm events under </a:t>
            </a:r>
            <a:r>
              <a:rPr kumimoji="0" lang="en-US" sz="30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present and future climate conditions</a:t>
            </a:r>
          </a:p>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endParaRPr kumimoji="0" lang="en-US" sz="30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094" y="7051786"/>
            <a:ext cx="4143404" cy="5220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132" y="5571198"/>
            <a:ext cx="4143403" cy="1211530"/>
          </a:xfrm>
          <a:prstGeom prst="rect">
            <a:avLst/>
          </a:prstGeom>
        </p:spPr>
      </p:pic>
      <p:pic>
        <p:nvPicPr>
          <p:cNvPr id="9"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9651" y="5571199"/>
            <a:ext cx="3392283" cy="1211530"/>
          </a:xfrm>
        </p:spPr>
      </p:pic>
    </p:spTree>
    <p:extLst>
      <p:ext uri="{BB962C8B-B14F-4D97-AF65-F5344CB8AC3E}">
        <p14:creationId xmlns:p14="http://schemas.microsoft.com/office/powerpoint/2010/main" val="313188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p:cNvSpPr/>
          <p:nvPr/>
        </p:nvSpPr>
        <p:spPr>
          <a:xfrm>
            <a:off x="3953259" y="3488887"/>
            <a:ext cx="1224043" cy="1269985"/>
          </a:xfrm>
          <a:prstGeom prst="ellipse">
            <a:avLst/>
          </a:prstGeom>
          <a:solidFill>
            <a:srgbClr val="C00000"/>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icrosoft YaHei"/>
              <a:cs typeface="Arial" charset="0"/>
            </a:endParaRPr>
          </a:p>
        </p:txBody>
      </p:sp>
      <p:grpSp>
        <p:nvGrpSpPr>
          <p:cNvPr id="73" name="Group 72"/>
          <p:cNvGrpSpPr/>
          <p:nvPr/>
        </p:nvGrpSpPr>
        <p:grpSpPr>
          <a:xfrm>
            <a:off x="2503594" y="2252206"/>
            <a:ext cx="4136812" cy="4058497"/>
            <a:chOff x="4702388" y="2550456"/>
            <a:chExt cx="4136812" cy="4058497"/>
          </a:xfrm>
        </p:grpSpPr>
        <p:grpSp>
          <p:nvGrpSpPr>
            <p:cNvPr id="74" name="Group 73"/>
            <p:cNvGrpSpPr>
              <a:grpSpLocks noChangeAspect="1"/>
            </p:cNvGrpSpPr>
            <p:nvPr/>
          </p:nvGrpSpPr>
          <p:grpSpPr>
            <a:xfrm>
              <a:off x="4702388" y="2550456"/>
              <a:ext cx="4136812" cy="4058497"/>
              <a:chOff x="1833293" y="870885"/>
              <a:chExt cx="5708988" cy="5600909"/>
            </a:xfrm>
          </p:grpSpPr>
          <p:grpSp>
            <p:nvGrpSpPr>
              <p:cNvPr id="76" name="Group 75"/>
              <p:cNvGrpSpPr/>
              <p:nvPr/>
            </p:nvGrpSpPr>
            <p:grpSpPr>
              <a:xfrm>
                <a:off x="1833293" y="870885"/>
                <a:ext cx="5162398" cy="5600909"/>
                <a:chOff x="1833293" y="672765"/>
                <a:chExt cx="5162398" cy="5600909"/>
              </a:xfrm>
              <a:effectLst>
                <a:outerShdw blurRad="63500" sx="102000" sy="102000" algn="ctr" rotWithShape="0">
                  <a:prstClr val="black">
                    <a:alpha val="40000"/>
                  </a:prstClr>
                </a:outerShdw>
              </a:effectLst>
            </p:grpSpPr>
            <p:sp>
              <p:nvSpPr>
                <p:cNvPr id="83" name="Rectangle 3"/>
                <p:cNvSpPr/>
                <p:nvPr/>
              </p:nvSpPr>
              <p:spPr>
                <a:xfrm>
                  <a:off x="2708967" y="672765"/>
                  <a:ext cx="1929707" cy="3432516"/>
                </a:xfrm>
                <a:custGeom>
                  <a:avLst/>
                  <a:gdLst>
                    <a:gd name="connsiteX0" fmla="*/ 0 w 990600"/>
                    <a:gd name="connsiteY0" fmla="*/ 0 h 990600"/>
                    <a:gd name="connsiteX1" fmla="*/ 990600 w 990600"/>
                    <a:gd name="connsiteY1" fmla="*/ 0 h 990600"/>
                    <a:gd name="connsiteX2" fmla="*/ 990600 w 990600"/>
                    <a:gd name="connsiteY2" fmla="*/ 990600 h 990600"/>
                    <a:gd name="connsiteX3" fmla="*/ 0 w 990600"/>
                    <a:gd name="connsiteY3" fmla="*/ 990600 h 990600"/>
                    <a:gd name="connsiteX4" fmla="*/ 0 w 990600"/>
                    <a:gd name="connsiteY4" fmla="*/ 0 h 990600"/>
                    <a:gd name="connsiteX0" fmla="*/ 133350 w 1123950"/>
                    <a:gd name="connsiteY0" fmla="*/ 0 h 1262063"/>
                    <a:gd name="connsiteX1" fmla="*/ 1123950 w 1123950"/>
                    <a:gd name="connsiteY1" fmla="*/ 0 h 1262063"/>
                    <a:gd name="connsiteX2" fmla="*/ 1123950 w 1123950"/>
                    <a:gd name="connsiteY2" fmla="*/ 990600 h 1262063"/>
                    <a:gd name="connsiteX3" fmla="*/ 0 w 1123950"/>
                    <a:gd name="connsiteY3" fmla="*/ 1262063 h 1262063"/>
                    <a:gd name="connsiteX4" fmla="*/ 133350 w 1123950"/>
                    <a:gd name="connsiteY4" fmla="*/ 0 h 1262063"/>
                    <a:gd name="connsiteX0" fmla="*/ 133350 w 1123950"/>
                    <a:gd name="connsiteY0" fmla="*/ 0 h 1262063"/>
                    <a:gd name="connsiteX1" fmla="*/ 1123950 w 1123950"/>
                    <a:gd name="connsiteY1" fmla="*/ 0 h 1262063"/>
                    <a:gd name="connsiteX2" fmla="*/ 1123950 w 1123950"/>
                    <a:gd name="connsiteY2" fmla="*/ 990600 h 1262063"/>
                    <a:gd name="connsiteX3" fmla="*/ 428625 w 1123950"/>
                    <a:gd name="connsiteY3" fmla="*/ 1157288 h 1262063"/>
                    <a:gd name="connsiteX4" fmla="*/ 0 w 1123950"/>
                    <a:gd name="connsiteY4" fmla="*/ 1262063 h 1262063"/>
                    <a:gd name="connsiteX5" fmla="*/ 133350 w 1123950"/>
                    <a:gd name="connsiteY5" fmla="*/ 0 h 1262063"/>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0 w 1159669"/>
                    <a:gd name="connsiteY0" fmla="*/ 0 h 1721644"/>
                    <a:gd name="connsiteX1" fmla="*/ 1159669 w 1159669"/>
                    <a:gd name="connsiteY1" fmla="*/ 278606 h 1721644"/>
                    <a:gd name="connsiteX2" fmla="*/ 1159669 w 1159669"/>
                    <a:gd name="connsiteY2" fmla="*/ 1269206 h 1721644"/>
                    <a:gd name="connsiteX3" fmla="*/ 126207 w 1159669"/>
                    <a:gd name="connsiteY3" fmla="*/ 1721644 h 1721644"/>
                    <a:gd name="connsiteX4" fmla="*/ 35719 w 1159669"/>
                    <a:gd name="connsiteY4" fmla="*/ 1540669 h 1721644"/>
                    <a:gd name="connsiteX5" fmla="*/ 0 w 1159669"/>
                    <a:gd name="connsiteY5" fmla="*/ 0 h 1721644"/>
                    <a:gd name="connsiteX0" fmla="*/ 226414 w 1386083"/>
                    <a:gd name="connsiteY0" fmla="*/ 0 h 1721644"/>
                    <a:gd name="connsiteX1" fmla="*/ 1386083 w 1386083"/>
                    <a:gd name="connsiteY1" fmla="*/ 278606 h 1721644"/>
                    <a:gd name="connsiteX2" fmla="*/ 1386083 w 1386083"/>
                    <a:gd name="connsiteY2" fmla="*/ 1269206 h 1721644"/>
                    <a:gd name="connsiteX3" fmla="*/ 352621 w 1386083"/>
                    <a:gd name="connsiteY3" fmla="*/ 1721644 h 1721644"/>
                    <a:gd name="connsiteX4" fmla="*/ 262133 w 1386083"/>
                    <a:gd name="connsiteY4" fmla="*/ 1540669 h 1721644"/>
                    <a:gd name="connsiteX5" fmla="*/ 226414 w 1386083"/>
                    <a:gd name="connsiteY5" fmla="*/ 0 h 1721644"/>
                    <a:gd name="connsiteX0" fmla="*/ 396495 w 1556164"/>
                    <a:gd name="connsiteY0" fmla="*/ 0 h 1721644"/>
                    <a:gd name="connsiteX1" fmla="*/ 1556164 w 1556164"/>
                    <a:gd name="connsiteY1" fmla="*/ 278606 h 1721644"/>
                    <a:gd name="connsiteX2" fmla="*/ 1556164 w 1556164"/>
                    <a:gd name="connsiteY2" fmla="*/ 1269206 h 1721644"/>
                    <a:gd name="connsiteX3" fmla="*/ 522702 w 1556164"/>
                    <a:gd name="connsiteY3" fmla="*/ 1721644 h 1721644"/>
                    <a:gd name="connsiteX4" fmla="*/ 432214 w 1556164"/>
                    <a:gd name="connsiteY4" fmla="*/ 1540669 h 1721644"/>
                    <a:gd name="connsiteX5" fmla="*/ 396495 w 1556164"/>
                    <a:gd name="connsiteY5" fmla="*/ 0 h 1721644"/>
                    <a:gd name="connsiteX0" fmla="*/ 384009 w 1543678"/>
                    <a:gd name="connsiteY0" fmla="*/ 0 h 1721644"/>
                    <a:gd name="connsiteX1" fmla="*/ 1543678 w 1543678"/>
                    <a:gd name="connsiteY1" fmla="*/ 278606 h 1721644"/>
                    <a:gd name="connsiteX2" fmla="*/ 1543678 w 1543678"/>
                    <a:gd name="connsiteY2" fmla="*/ 1269206 h 1721644"/>
                    <a:gd name="connsiteX3" fmla="*/ 510216 w 1543678"/>
                    <a:gd name="connsiteY3" fmla="*/ 1721644 h 1721644"/>
                    <a:gd name="connsiteX4" fmla="*/ 419728 w 1543678"/>
                    <a:gd name="connsiteY4" fmla="*/ 1540669 h 1721644"/>
                    <a:gd name="connsiteX5" fmla="*/ 384009 w 1543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59162 h 1780806"/>
                    <a:gd name="connsiteX1" fmla="*/ 1924678 w 1924678"/>
                    <a:gd name="connsiteY1" fmla="*/ 780681 h 1780806"/>
                    <a:gd name="connsiteX2" fmla="*/ 1543678 w 1924678"/>
                    <a:gd name="connsiteY2" fmla="*/ 1328368 h 1780806"/>
                    <a:gd name="connsiteX3" fmla="*/ 510216 w 1924678"/>
                    <a:gd name="connsiteY3" fmla="*/ 1780806 h 1780806"/>
                    <a:gd name="connsiteX4" fmla="*/ 419728 w 1924678"/>
                    <a:gd name="connsiteY4" fmla="*/ 1599831 h 1780806"/>
                    <a:gd name="connsiteX5" fmla="*/ 384009 w 1924678"/>
                    <a:gd name="connsiteY5" fmla="*/ 59162 h 1780806"/>
                    <a:gd name="connsiteX0" fmla="*/ 384009 w 1924678"/>
                    <a:gd name="connsiteY0" fmla="*/ 195103 h 1916747"/>
                    <a:gd name="connsiteX1" fmla="*/ 1924678 w 1924678"/>
                    <a:gd name="connsiteY1" fmla="*/ 916622 h 1916747"/>
                    <a:gd name="connsiteX2" fmla="*/ 1543678 w 1924678"/>
                    <a:gd name="connsiteY2" fmla="*/ 1464309 h 1916747"/>
                    <a:gd name="connsiteX3" fmla="*/ 510216 w 1924678"/>
                    <a:gd name="connsiteY3" fmla="*/ 1916747 h 1916747"/>
                    <a:gd name="connsiteX4" fmla="*/ 419728 w 1924678"/>
                    <a:gd name="connsiteY4" fmla="*/ 1735772 h 1916747"/>
                    <a:gd name="connsiteX5" fmla="*/ 384009 w 1924678"/>
                    <a:gd name="connsiteY5" fmla="*/ 195103 h 1916747"/>
                    <a:gd name="connsiteX0" fmla="*/ 378025 w 1930600"/>
                    <a:gd name="connsiteY0" fmla="*/ 192873 h 1921661"/>
                    <a:gd name="connsiteX1" fmla="*/ 1930600 w 1930600"/>
                    <a:gd name="connsiteY1" fmla="*/ 921536 h 1921661"/>
                    <a:gd name="connsiteX2" fmla="*/ 1549600 w 1930600"/>
                    <a:gd name="connsiteY2" fmla="*/ 1469223 h 1921661"/>
                    <a:gd name="connsiteX3" fmla="*/ 516138 w 1930600"/>
                    <a:gd name="connsiteY3" fmla="*/ 1921661 h 1921661"/>
                    <a:gd name="connsiteX4" fmla="*/ 425650 w 1930600"/>
                    <a:gd name="connsiteY4" fmla="*/ 1740686 h 1921661"/>
                    <a:gd name="connsiteX5" fmla="*/ 378025 w 1930600"/>
                    <a:gd name="connsiteY5" fmla="*/ 192873 h 1921661"/>
                    <a:gd name="connsiteX0" fmla="*/ 377132 w 1929707"/>
                    <a:gd name="connsiteY0" fmla="*/ 192873 h 1921661"/>
                    <a:gd name="connsiteX1" fmla="*/ 1929707 w 1929707"/>
                    <a:gd name="connsiteY1" fmla="*/ 921536 h 1921661"/>
                    <a:gd name="connsiteX2" fmla="*/ 1548707 w 1929707"/>
                    <a:gd name="connsiteY2" fmla="*/ 1469223 h 1921661"/>
                    <a:gd name="connsiteX3" fmla="*/ 515245 w 1929707"/>
                    <a:gd name="connsiteY3" fmla="*/ 1921661 h 1921661"/>
                    <a:gd name="connsiteX4" fmla="*/ 424757 w 1929707"/>
                    <a:gd name="connsiteY4" fmla="*/ 1740686 h 1921661"/>
                    <a:gd name="connsiteX5" fmla="*/ 377132 w 1929707"/>
                    <a:gd name="connsiteY5" fmla="*/ 192873 h 1921661"/>
                    <a:gd name="connsiteX0" fmla="*/ 377132 w 1929707"/>
                    <a:gd name="connsiteY0" fmla="*/ 184486 h 1913274"/>
                    <a:gd name="connsiteX1" fmla="*/ 1929707 w 1929707"/>
                    <a:gd name="connsiteY1" fmla="*/ 913149 h 1913274"/>
                    <a:gd name="connsiteX2" fmla="*/ 1548707 w 1929707"/>
                    <a:gd name="connsiteY2" fmla="*/ 1460836 h 1913274"/>
                    <a:gd name="connsiteX3" fmla="*/ 515245 w 1929707"/>
                    <a:gd name="connsiteY3" fmla="*/ 1913274 h 1913274"/>
                    <a:gd name="connsiteX4" fmla="*/ 424757 w 1929707"/>
                    <a:gd name="connsiteY4" fmla="*/ 1732299 h 1913274"/>
                    <a:gd name="connsiteX5" fmla="*/ 377132 w 1929707"/>
                    <a:gd name="connsiteY5" fmla="*/ 184486 h 1913274"/>
                    <a:gd name="connsiteX0" fmla="*/ 377132 w 1929707"/>
                    <a:gd name="connsiteY0" fmla="*/ 184486 h 1913274"/>
                    <a:gd name="connsiteX1" fmla="*/ 1929707 w 1929707"/>
                    <a:gd name="connsiteY1" fmla="*/ 913149 h 1913274"/>
                    <a:gd name="connsiteX2" fmla="*/ 1548707 w 1929707"/>
                    <a:gd name="connsiteY2" fmla="*/ 1460836 h 1913274"/>
                    <a:gd name="connsiteX3" fmla="*/ 996258 w 1929707"/>
                    <a:gd name="connsiteY3" fmla="*/ 1701341 h 1913274"/>
                    <a:gd name="connsiteX4" fmla="*/ 515245 w 1929707"/>
                    <a:gd name="connsiteY4" fmla="*/ 1913274 h 1913274"/>
                    <a:gd name="connsiteX5" fmla="*/ 424757 w 1929707"/>
                    <a:gd name="connsiteY5" fmla="*/ 1732299 h 1913274"/>
                    <a:gd name="connsiteX6" fmla="*/ 377132 w 1929707"/>
                    <a:gd name="connsiteY6" fmla="*/ 184486 h 1913274"/>
                    <a:gd name="connsiteX0" fmla="*/ 377132 w 1929707"/>
                    <a:gd name="connsiteY0" fmla="*/ 184486 h 2084722"/>
                    <a:gd name="connsiteX1" fmla="*/ 1929707 w 1929707"/>
                    <a:gd name="connsiteY1" fmla="*/ 913149 h 2084722"/>
                    <a:gd name="connsiteX2" fmla="*/ 1548707 w 1929707"/>
                    <a:gd name="connsiteY2" fmla="*/ 1460836 h 2084722"/>
                    <a:gd name="connsiteX3" fmla="*/ 1055790 w 1929707"/>
                    <a:gd name="connsiteY3" fmla="*/ 2084722 h 2084722"/>
                    <a:gd name="connsiteX4" fmla="*/ 515245 w 1929707"/>
                    <a:gd name="connsiteY4" fmla="*/ 1913274 h 2084722"/>
                    <a:gd name="connsiteX5" fmla="*/ 424757 w 1929707"/>
                    <a:gd name="connsiteY5" fmla="*/ 1732299 h 2084722"/>
                    <a:gd name="connsiteX6" fmla="*/ 377132 w 1929707"/>
                    <a:gd name="connsiteY6" fmla="*/ 184486 h 2084722"/>
                    <a:gd name="connsiteX0" fmla="*/ 377132 w 1929707"/>
                    <a:gd name="connsiteY0" fmla="*/ 184486 h 2639554"/>
                    <a:gd name="connsiteX1" fmla="*/ 1929707 w 1929707"/>
                    <a:gd name="connsiteY1" fmla="*/ 913149 h 2639554"/>
                    <a:gd name="connsiteX2" fmla="*/ 1548707 w 1929707"/>
                    <a:gd name="connsiteY2" fmla="*/ 1460836 h 2639554"/>
                    <a:gd name="connsiteX3" fmla="*/ 977209 w 1929707"/>
                    <a:gd name="connsiteY3" fmla="*/ 2639554 h 2639554"/>
                    <a:gd name="connsiteX4" fmla="*/ 515245 w 1929707"/>
                    <a:gd name="connsiteY4" fmla="*/ 1913274 h 2639554"/>
                    <a:gd name="connsiteX5" fmla="*/ 424757 w 1929707"/>
                    <a:gd name="connsiteY5" fmla="*/ 1732299 h 2639554"/>
                    <a:gd name="connsiteX6" fmla="*/ 377132 w 1929707"/>
                    <a:gd name="connsiteY6" fmla="*/ 184486 h 2639554"/>
                    <a:gd name="connsiteX0" fmla="*/ 377132 w 1929707"/>
                    <a:gd name="connsiteY0" fmla="*/ 184486 h 3432510"/>
                    <a:gd name="connsiteX1" fmla="*/ 1929707 w 1929707"/>
                    <a:gd name="connsiteY1" fmla="*/ 913149 h 3432510"/>
                    <a:gd name="connsiteX2" fmla="*/ 1548707 w 1929707"/>
                    <a:gd name="connsiteY2" fmla="*/ 1460836 h 3432510"/>
                    <a:gd name="connsiteX3" fmla="*/ 1548709 w 1929707"/>
                    <a:gd name="connsiteY3" fmla="*/ 3432510 h 3432510"/>
                    <a:gd name="connsiteX4" fmla="*/ 515245 w 1929707"/>
                    <a:gd name="connsiteY4" fmla="*/ 1913274 h 3432510"/>
                    <a:gd name="connsiteX5" fmla="*/ 424757 w 1929707"/>
                    <a:gd name="connsiteY5" fmla="*/ 1732299 h 3432510"/>
                    <a:gd name="connsiteX6" fmla="*/ 377132 w 1929707"/>
                    <a:gd name="connsiteY6" fmla="*/ 184486 h 3432510"/>
                    <a:gd name="connsiteX0" fmla="*/ 377132 w 1929707"/>
                    <a:gd name="connsiteY0" fmla="*/ 184486 h 3432729"/>
                    <a:gd name="connsiteX1" fmla="*/ 1929707 w 1929707"/>
                    <a:gd name="connsiteY1" fmla="*/ 913149 h 3432729"/>
                    <a:gd name="connsiteX2" fmla="*/ 1548707 w 1929707"/>
                    <a:gd name="connsiteY2" fmla="*/ 1460836 h 3432729"/>
                    <a:gd name="connsiteX3" fmla="*/ 1548709 w 1929707"/>
                    <a:gd name="connsiteY3" fmla="*/ 3432510 h 3432729"/>
                    <a:gd name="connsiteX4" fmla="*/ 515245 w 1929707"/>
                    <a:gd name="connsiteY4" fmla="*/ 1913274 h 3432729"/>
                    <a:gd name="connsiteX5" fmla="*/ 424757 w 1929707"/>
                    <a:gd name="connsiteY5" fmla="*/ 1732299 h 3432729"/>
                    <a:gd name="connsiteX6" fmla="*/ 377132 w 1929707"/>
                    <a:gd name="connsiteY6" fmla="*/ 184486 h 3432729"/>
                    <a:gd name="connsiteX0" fmla="*/ 377132 w 1929707"/>
                    <a:gd name="connsiteY0" fmla="*/ 184486 h 3432731"/>
                    <a:gd name="connsiteX1" fmla="*/ 1929707 w 1929707"/>
                    <a:gd name="connsiteY1" fmla="*/ 913149 h 3432731"/>
                    <a:gd name="connsiteX2" fmla="*/ 1548707 w 1929707"/>
                    <a:gd name="connsiteY2" fmla="*/ 1460836 h 3432731"/>
                    <a:gd name="connsiteX3" fmla="*/ 1548709 w 1929707"/>
                    <a:gd name="connsiteY3" fmla="*/ 3432510 h 3432731"/>
                    <a:gd name="connsiteX4" fmla="*/ 515245 w 1929707"/>
                    <a:gd name="connsiteY4" fmla="*/ 1922799 h 3432731"/>
                    <a:gd name="connsiteX5" fmla="*/ 424757 w 1929707"/>
                    <a:gd name="connsiteY5" fmla="*/ 1732299 h 3432731"/>
                    <a:gd name="connsiteX6" fmla="*/ 377132 w 1929707"/>
                    <a:gd name="connsiteY6" fmla="*/ 184486 h 3432731"/>
                    <a:gd name="connsiteX0" fmla="*/ 377132 w 1929707"/>
                    <a:gd name="connsiteY0" fmla="*/ 184486 h 3432710"/>
                    <a:gd name="connsiteX1" fmla="*/ 1929707 w 1929707"/>
                    <a:gd name="connsiteY1" fmla="*/ 913149 h 3432710"/>
                    <a:gd name="connsiteX2" fmla="*/ 1548707 w 1929707"/>
                    <a:gd name="connsiteY2" fmla="*/ 1460836 h 3432710"/>
                    <a:gd name="connsiteX3" fmla="*/ 1548709 w 1929707"/>
                    <a:gd name="connsiteY3" fmla="*/ 3432510 h 3432710"/>
                    <a:gd name="connsiteX4" fmla="*/ 515245 w 1929707"/>
                    <a:gd name="connsiteY4" fmla="*/ 1922799 h 3432710"/>
                    <a:gd name="connsiteX5" fmla="*/ 424757 w 1929707"/>
                    <a:gd name="connsiteY5" fmla="*/ 1732299 h 3432710"/>
                    <a:gd name="connsiteX6" fmla="*/ 377132 w 1929707"/>
                    <a:gd name="connsiteY6" fmla="*/ 184486 h 3432710"/>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39"/>
                    <a:gd name="connsiteX1" fmla="*/ 1929707 w 1929707"/>
                    <a:gd name="connsiteY1" fmla="*/ 913149 h 3432539"/>
                    <a:gd name="connsiteX2" fmla="*/ 1548707 w 1929707"/>
                    <a:gd name="connsiteY2" fmla="*/ 1460836 h 3432539"/>
                    <a:gd name="connsiteX3" fmla="*/ 1548708 w 1929707"/>
                    <a:gd name="connsiteY3" fmla="*/ 1963279 h 3432539"/>
                    <a:gd name="connsiteX4" fmla="*/ 1548709 w 1929707"/>
                    <a:gd name="connsiteY4" fmla="*/ 3432510 h 3432539"/>
                    <a:gd name="connsiteX5" fmla="*/ 515245 w 1929707"/>
                    <a:gd name="connsiteY5" fmla="*/ 1922799 h 3432539"/>
                    <a:gd name="connsiteX6" fmla="*/ 424757 w 1929707"/>
                    <a:gd name="connsiteY6" fmla="*/ 1732299 h 3432539"/>
                    <a:gd name="connsiteX7" fmla="*/ 377132 w 1929707"/>
                    <a:gd name="connsiteY7" fmla="*/ 184486 h 3432539"/>
                    <a:gd name="connsiteX0" fmla="*/ 377132 w 1929707"/>
                    <a:gd name="connsiteY0" fmla="*/ 184486 h 3432538"/>
                    <a:gd name="connsiteX1" fmla="*/ 1929707 w 1929707"/>
                    <a:gd name="connsiteY1" fmla="*/ 913149 h 3432538"/>
                    <a:gd name="connsiteX2" fmla="*/ 1548707 w 1929707"/>
                    <a:gd name="connsiteY2" fmla="*/ 1460836 h 3432538"/>
                    <a:gd name="connsiteX3" fmla="*/ 872433 w 1929707"/>
                    <a:gd name="connsiteY3" fmla="*/ 1906129 h 3432538"/>
                    <a:gd name="connsiteX4" fmla="*/ 1548709 w 1929707"/>
                    <a:gd name="connsiteY4" fmla="*/ 3432510 h 3432538"/>
                    <a:gd name="connsiteX5" fmla="*/ 515245 w 1929707"/>
                    <a:gd name="connsiteY5" fmla="*/ 1922799 h 3432538"/>
                    <a:gd name="connsiteX6" fmla="*/ 424757 w 1929707"/>
                    <a:gd name="connsiteY6" fmla="*/ 1732299 h 3432538"/>
                    <a:gd name="connsiteX7" fmla="*/ 377132 w 1929707"/>
                    <a:gd name="connsiteY7" fmla="*/ 184486 h 3432538"/>
                    <a:gd name="connsiteX0" fmla="*/ 377132 w 1929707"/>
                    <a:gd name="connsiteY0" fmla="*/ 184486 h 3432542"/>
                    <a:gd name="connsiteX1" fmla="*/ 1929707 w 1929707"/>
                    <a:gd name="connsiteY1" fmla="*/ 913149 h 3432542"/>
                    <a:gd name="connsiteX2" fmla="*/ 1548707 w 1929707"/>
                    <a:gd name="connsiteY2" fmla="*/ 1460836 h 3432542"/>
                    <a:gd name="connsiteX3" fmla="*/ 872433 w 1929707"/>
                    <a:gd name="connsiteY3" fmla="*/ 1906129 h 3432542"/>
                    <a:gd name="connsiteX4" fmla="*/ 1548709 w 1929707"/>
                    <a:gd name="connsiteY4" fmla="*/ 3432510 h 3432542"/>
                    <a:gd name="connsiteX5" fmla="*/ 515245 w 1929707"/>
                    <a:gd name="connsiteY5" fmla="*/ 1922799 h 3432542"/>
                    <a:gd name="connsiteX6" fmla="*/ 424757 w 1929707"/>
                    <a:gd name="connsiteY6" fmla="*/ 1732299 h 3432542"/>
                    <a:gd name="connsiteX7" fmla="*/ 377132 w 1929707"/>
                    <a:gd name="connsiteY7" fmla="*/ 184486 h 3432542"/>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48709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1563 w 1929707"/>
                    <a:gd name="connsiteY2" fmla="*/ 1463217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9707" h="3432516">
                      <a:moveTo>
                        <a:pt x="377132" y="184486"/>
                      </a:moveTo>
                      <a:cubicBezTo>
                        <a:pt x="735907" y="-101264"/>
                        <a:pt x="1754289" y="-184607"/>
                        <a:pt x="1929707" y="913149"/>
                      </a:cubicBezTo>
                      <a:cubicBezTo>
                        <a:pt x="1529657" y="1094123"/>
                        <a:pt x="1084364" y="1344155"/>
                        <a:pt x="872433" y="1906129"/>
                      </a:cubicBezTo>
                      <a:cubicBezTo>
                        <a:pt x="710507" y="2441909"/>
                        <a:pt x="849416" y="2967769"/>
                        <a:pt x="1553472" y="3432510"/>
                      </a:cubicBezTo>
                      <a:cubicBezTo>
                        <a:pt x="630340" y="3435685"/>
                        <a:pt x="509689" y="2338724"/>
                        <a:pt x="515245" y="1922799"/>
                      </a:cubicBezTo>
                      <a:cubicBezTo>
                        <a:pt x="513657" y="1802943"/>
                        <a:pt x="473970" y="1775955"/>
                        <a:pt x="424757" y="1732299"/>
                      </a:cubicBezTo>
                      <a:cubicBezTo>
                        <a:pt x="-156268" y="1294943"/>
                        <a:pt x="-111025" y="574217"/>
                        <a:pt x="377132" y="184486"/>
                      </a:cubicBezTo>
                      <a:close/>
                    </a:path>
                  </a:pathLst>
                </a:custGeom>
                <a:gradFill>
                  <a:gsLst>
                    <a:gs pos="0">
                      <a:srgbClr val="FFC000"/>
                    </a:gs>
                    <a:gs pos="100000">
                      <a:srgbClr val="FFC000">
                        <a:lumMod val="60000"/>
                        <a:lumOff val="40000"/>
                      </a:srgbClr>
                    </a:gs>
                  </a:gsLst>
                  <a:lin ang="5400000" scaled="0"/>
                </a:gradFill>
                <a:ln w="12700" cap="flat" cmpd="sng" algn="ctr">
                  <a:solidFill>
                    <a:sysClr val="window" lastClr="FFFFFF"/>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icrosoft YaHei"/>
                    <a:cs typeface="Arial" charset="0"/>
                  </a:endParaRPr>
                </a:p>
              </p:txBody>
            </p:sp>
            <p:sp>
              <p:nvSpPr>
                <p:cNvPr id="84" name="Rectangle 3"/>
                <p:cNvSpPr/>
                <p:nvPr/>
              </p:nvSpPr>
              <p:spPr>
                <a:xfrm rot="4261545">
                  <a:off x="4212524" y="289199"/>
                  <a:ext cx="1929707" cy="3432516"/>
                </a:xfrm>
                <a:custGeom>
                  <a:avLst/>
                  <a:gdLst>
                    <a:gd name="connsiteX0" fmla="*/ 0 w 990600"/>
                    <a:gd name="connsiteY0" fmla="*/ 0 h 990600"/>
                    <a:gd name="connsiteX1" fmla="*/ 990600 w 990600"/>
                    <a:gd name="connsiteY1" fmla="*/ 0 h 990600"/>
                    <a:gd name="connsiteX2" fmla="*/ 990600 w 990600"/>
                    <a:gd name="connsiteY2" fmla="*/ 990600 h 990600"/>
                    <a:gd name="connsiteX3" fmla="*/ 0 w 990600"/>
                    <a:gd name="connsiteY3" fmla="*/ 990600 h 990600"/>
                    <a:gd name="connsiteX4" fmla="*/ 0 w 990600"/>
                    <a:gd name="connsiteY4" fmla="*/ 0 h 990600"/>
                    <a:gd name="connsiteX0" fmla="*/ 133350 w 1123950"/>
                    <a:gd name="connsiteY0" fmla="*/ 0 h 1262063"/>
                    <a:gd name="connsiteX1" fmla="*/ 1123950 w 1123950"/>
                    <a:gd name="connsiteY1" fmla="*/ 0 h 1262063"/>
                    <a:gd name="connsiteX2" fmla="*/ 1123950 w 1123950"/>
                    <a:gd name="connsiteY2" fmla="*/ 990600 h 1262063"/>
                    <a:gd name="connsiteX3" fmla="*/ 0 w 1123950"/>
                    <a:gd name="connsiteY3" fmla="*/ 1262063 h 1262063"/>
                    <a:gd name="connsiteX4" fmla="*/ 133350 w 1123950"/>
                    <a:gd name="connsiteY4" fmla="*/ 0 h 1262063"/>
                    <a:gd name="connsiteX0" fmla="*/ 133350 w 1123950"/>
                    <a:gd name="connsiteY0" fmla="*/ 0 h 1262063"/>
                    <a:gd name="connsiteX1" fmla="*/ 1123950 w 1123950"/>
                    <a:gd name="connsiteY1" fmla="*/ 0 h 1262063"/>
                    <a:gd name="connsiteX2" fmla="*/ 1123950 w 1123950"/>
                    <a:gd name="connsiteY2" fmla="*/ 990600 h 1262063"/>
                    <a:gd name="connsiteX3" fmla="*/ 428625 w 1123950"/>
                    <a:gd name="connsiteY3" fmla="*/ 1157288 h 1262063"/>
                    <a:gd name="connsiteX4" fmla="*/ 0 w 1123950"/>
                    <a:gd name="connsiteY4" fmla="*/ 1262063 h 1262063"/>
                    <a:gd name="connsiteX5" fmla="*/ 133350 w 1123950"/>
                    <a:gd name="connsiteY5" fmla="*/ 0 h 1262063"/>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0 w 1159669"/>
                    <a:gd name="connsiteY0" fmla="*/ 0 h 1721644"/>
                    <a:gd name="connsiteX1" fmla="*/ 1159669 w 1159669"/>
                    <a:gd name="connsiteY1" fmla="*/ 278606 h 1721644"/>
                    <a:gd name="connsiteX2" fmla="*/ 1159669 w 1159669"/>
                    <a:gd name="connsiteY2" fmla="*/ 1269206 h 1721644"/>
                    <a:gd name="connsiteX3" fmla="*/ 126207 w 1159669"/>
                    <a:gd name="connsiteY3" fmla="*/ 1721644 h 1721644"/>
                    <a:gd name="connsiteX4" fmla="*/ 35719 w 1159669"/>
                    <a:gd name="connsiteY4" fmla="*/ 1540669 h 1721644"/>
                    <a:gd name="connsiteX5" fmla="*/ 0 w 1159669"/>
                    <a:gd name="connsiteY5" fmla="*/ 0 h 1721644"/>
                    <a:gd name="connsiteX0" fmla="*/ 226414 w 1386083"/>
                    <a:gd name="connsiteY0" fmla="*/ 0 h 1721644"/>
                    <a:gd name="connsiteX1" fmla="*/ 1386083 w 1386083"/>
                    <a:gd name="connsiteY1" fmla="*/ 278606 h 1721644"/>
                    <a:gd name="connsiteX2" fmla="*/ 1386083 w 1386083"/>
                    <a:gd name="connsiteY2" fmla="*/ 1269206 h 1721644"/>
                    <a:gd name="connsiteX3" fmla="*/ 352621 w 1386083"/>
                    <a:gd name="connsiteY3" fmla="*/ 1721644 h 1721644"/>
                    <a:gd name="connsiteX4" fmla="*/ 262133 w 1386083"/>
                    <a:gd name="connsiteY4" fmla="*/ 1540669 h 1721644"/>
                    <a:gd name="connsiteX5" fmla="*/ 226414 w 1386083"/>
                    <a:gd name="connsiteY5" fmla="*/ 0 h 1721644"/>
                    <a:gd name="connsiteX0" fmla="*/ 396495 w 1556164"/>
                    <a:gd name="connsiteY0" fmla="*/ 0 h 1721644"/>
                    <a:gd name="connsiteX1" fmla="*/ 1556164 w 1556164"/>
                    <a:gd name="connsiteY1" fmla="*/ 278606 h 1721644"/>
                    <a:gd name="connsiteX2" fmla="*/ 1556164 w 1556164"/>
                    <a:gd name="connsiteY2" fmla="*/ 1269206 h 1721644"/>
                    <a:gd name="connsiteX3" fmla="*/ 522702 w 1556164"/>
                    <a:gd name="connsiteY3" fmla="*/ 1721644 h 1721644"/>
                    <a:gd name="connsiteX4" fmla="*/ 432214 w 1556164"/>
                    <a:gd name="connsiteY4" fmla="*/ 1540669 h 1721644"/>
                    <a:gd name="connsiteX5" fmla="*/ 396495 w 1556164"/>
                    <a:gd name="connsiteY5" fmla="*/ 0 h 1721644"/>
                    <a:gd name="connsiteX0" fmla="*/ 384009 w 1543678"/>
                    <a:gd name="connsiteY0" fmla="*/ 0 h 1721644"/>
                    <a:gd name="connsiteX1" fmla="*/ 1543678 w 1543678"/>
                    <a:gd name="connsiteY1" fmla="*/ 278606 h 1721644"/>
                    <a:gd name="connsiteX2" fmla="*/ 1543678 w 1543678"/>
                    <a:gd name="connsiteY2" fmla="*/ 1269206 h 1721644"/>
                    <a:gd name="connsiteX3" fmla="*/ 510216 w 1543678"/>
                    <a:gd name="connsiteY3" fmla="*/ 1721644 h 1721644"/>
                    <a:gd name="connsiteX4" fmla="*/ 419728 w 1543678"/>
                    <a:gd name="connsiteY4" fmla="*/ 1540669 h 1721644"/>
                    <a:gd name="connsiteX5" fmla="*/ 384009 w 1543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59162 h 1780806"/>
                    <a:gd name="connsiteX1" fmla="*/ 1924678 w 1924678"/>
                    <a:gd name="connsiteY1" fmla="*/ 780681 h 1780806"/>
                    <a:gd name="connsiteX2" fmla="*/ 1543678 w 1924678"/>
                    <a:gd name="connsiteY2" fmla="*/ 1328368 h 1780806"/>
                    <a:gd name="connsiteX3" fmla="*/ 510216 w 1924678"/>
                    <a:gd name="connsiteY3" fmla="*/ 1780806 h 1780806"/>
                    <a:gd name="connsiteX4" fmla="*/ 419728 w 1924678"/>
                    <a:gd name="connsiteY4" fmla="*/ 1599831 h 1780806"/>
                    <a:gd name="connsiteX5" fmla="*/ 384009 w 1924678"/>
                    <a:gd name="connsiteY5" fmla="*/ 59162 h 1780806"/>
                    <a:gd name="connsiteX0" fmla="*/ 384009 w 1924678"/>
                    <a:gd name="connsiteY0" fmla="*/ 195103 h 1916747"/>
                    <a:gd name="connsiteX1" fmla="*/ 1924678 w 1924678"/>
                    <a:gd name="connsiteY1" fmla="*/ 916622 h 1916747"/>
                    <a:gd name="connsiteX2" fmla="*/ 1543678 w 1924678"/>
                    <a:gd name="connsiteY2" fmla="*/ 1464309 h 1916747"/>
                    <a:gd name="connsiteX3" fmla="*/ 510216 w 1924678"/>
                    <a:gd name="connsiteY3" fmla="*/ 1916747 h 1916747"/>
                    <a:gd name="connsiteX4" fmla="*/ 419728 w 1924678"/>
                    <a:gd name="connsiteY4" fmla="*/ 1735772 h 1916747"/>
                    <a:gd name="connsiteX5" fmla="*/ 384009 w 1924678"/>
                    <a:gd name="connsiteY5" fmla="*/ 195103 h 1916747"/>
                    <a:gd name="connsiteX0" fmla="*/ 378025 w 1930600"/>
                    <a:gd name="connsiteY0" fmla="*/ 192873 h 1921661"/>
                    <a:gd name="connsiteX1" fmla="*/ 1930600 w 1930600"/>
                    <a:gd name="connsiteY1" fmla="*/ 921536 h 1921661"/>
                    <a:gd name="connsiteX2" fmla="*/ 1549600 w 1930600"/>
                    <a:gd name="connsiteY2" fmla="*/ 1469223 h 1921661"/>
                    <a:gd name="connsiteX3" fmla="*/ 516138 w 1930600"/>
                    <a:gd name="connsiteY3" fmla="*/ 1921661 h 1921661"/>
                    <a:gd name="connsiteX4" fmla="*/ 425650 w 1930600"/>
                    <a:gd name="connsiteY4" fmla="*/ 1740686 h 1921661"/>
                    <a:gd name="connsiteX5" fmla="*/ 378025 w 1930600"/>
                    <a:gd name="connsiteY5" fmla="*/ 192873 h 1921661"/>
                    <a:gd name="connsiteX0" fmla="*/ 377132 w 1929707"/>
                    <a:gd name="connsiteY0" fmla="*/ 192873 h 1921661"/>
                    <a:gd name="connsiteX1" fmla="*/ 1929707 w 1929707"/>
                    <a:gd name="connsiteY1" fmla="*/ 921536 h 1921661"/>
                    <a:gd name="connsiteX2" fmla="*/ 1548707 w 1929707"/>
                    <a:gd name="connsiteY2" fmla="*/ 1469223 h 1921661"/>
                    <a:gd name="connsiteX3" fmla="*/ 515245 w 1929707"/>
                    <a:gd name="connsiteY3" fmla="*/ 1921661 h 1921661"/>
                    <a:gd name="connsiteX4" fmla="*/ 424757 w 1929707"/>
                    <a:gd name="connsiteY4" fmla="*/ 1740686 h 1921661"/>
                    <a:gd name="connsiteX5" fmla="*/ 377132 w 1929707"/>
                    <a:gd name="connsiteY5" fmla="*/ 192873 h 1921661"/>
                    <a:gd name="connsiteX0" fmla="*/ 377132 w 1929707"/>
                    <a:gd name="connsiteY0" fmla="*/ 184486 h 1913274"/>
                    <a:gd name="connsiteX1" fmla="*/ 1929707 w 1929707"/>
                    <a:gd name="connsiteY1" fmla="*/ 913149 h 1913274"/>
                    <a:gd name="connsiteX2" fmla="*/ 1548707 w 1929707"/>
                    <a:gd name="connsiteY2" fmla="*/ 1460836 h 1913274"/>
                    <a:gd name="connsiteX3" fmla="*/ 515245 w 1929707"/>
                    <a:gd name="connsiteY3" fmla="*/ 1913274 h 1913274"/>
                    <a:gd name="connsiteX4" fmla="*/ 424757 w 1929707"/>
                    <a:gd name="connsiteY4" fmla="*/ 1732299 h 1913274"/>
                    <a:gd name="connsiteX5" fmla="*/ 377132 w 1929707"/>
                    <a:gd name="connsiteY5" fmla="*/ 184486 h 1913274"/>
                    <a:gd name="connsiteX0" fmla="*/ 377132 w 1929707"/>
                    <a:gd name="connsiteY0" fmla="*/ 184486 h 1913274"/>
                    <a:gd name="connsiteX1" fmla="*/ 1929707 w 1929707"/>
                    <a:gd name="connsiteY1" fmla="*/ 913149 h 1913274"/>
                    <a:gd name="connsiteX2" fmla="*/ 1548707 w 1929707"/>
                    <a:gd name="connsiteY2" fmla="*/ 1460836 h 1913274"/>
                    <a:gd name="connsiteX3" fmla="*/ 996258 w 1929707"/>
                    <a:gd name="connsiteY3" fmla="*/ 1701341 h 1913274"/>
                    <a:gd name="connsiteX4" fmla="*/ 515245 w 1929707"/>
                    <a:gd name="connsiteY4" fmla="*/ 1913274 h 1913274"/>
                    <a:gd name="connsiteX5" fmla="*/ 424757 w 1929707"/>
                    <a:gd name="connsiteY5" fmla="*/ 1732299 h 1913274"/>
                    <a:gd name="connsiteX6" fmla="*/ 377132 w 1929707"/>
                    <a:gd name="connsiteY6" fmla="*/ 184486 h 1913274"/>
                    <a:gd name="connsiteX0" fmla="*/ 377132 w 1929707"/>
                    <a:gd name="connsiteY0" fmla="*/ 184486 h 2084722"/>
                    <a:gd name="connsiteX1" fmla="*/ 1929707 w 1929707"/>
                    <a:gd name="connsiteY1" fmla="*/ 913149 h 2084722"/>
                    <a:gd name="connsiteX2" fmla="*/ 1548707 w 1929707"/>
                    <a:gd name="connsiteY2" fmla="*/ 1460836 h 2084722"/>
                    <a:gd name="connsiteX3" fmla="*/ 1055790 w 1929707"/>
                    <a:gd name="connsiteY3" fmla="*/ 2084722 h 2084722"/>
                    <a:gd name="connsiteX4" fmla="*/ 515245 w 1929707"/>
                    <a:gd name="connsiteY4" fmla="*/ 1913274 h 2084722"/>
                    <a:gd name="connsiteX5" fmla="*/ 424757 w 1929707"/>
                    <a:gd name="connsiteY5" fmla="*/ 1732299 h 2084722"/>
                    <a:gd name="connsiteX6" fmla="*/ 377132 w 1929707"/>
                    <a:gd name="connsiteY6" fmla="*/ 184486 h 2084722"/>
                    <a:gd name="connsiteX0" fmla="*/ 377132 w 1929707"/>
                    <a:gd name="connsiteY0" fmla="*/ 184486 h 2639554"/>
                    <a:gd name="connsiteX1" fmla="*/ 1929707 w 1929707"/>
                    <a:gd name="connsiteY1" fmla="*/ 913149 h 2639554"/>
                    <a:gd name="connsiteX2" fmla="*/ 1548707 w 1929707"/>
                    <a:gd name="connsiteY2" fmla="*/ 1460836 h 2639554"/>
                    <a:gd name="connsiteX3" fmla="*/ 977209 w 1929707"/>
                    <a:gd name="connsiteY3" fmla="*/ 2639554 h 2639554"/>
                    <a:gd name="connsiteX4" fmla="*/ 515245 w 1929707"/>
                    <a:gd name="connsiteY4" fmla="*/ 1913274 h 2639554"/>
                    <a:gd name="connsiteX5" fmla="*/ 424757 w 1929707"/>
                    <a:gd name="connsiteY5" fmla="*/ 1732299 h 2639554"/>
                    <a:gd name="connsiteX6" fmla="*/ 377132 w 1929707"/>
                    <a:gd name="connsiteY6" fmla="*/ 184486 h 2639554"/>
                    <a:gd name="connsiteX0" fmla="*/ 377132 w 1929707"/>
                    <a:gd name="connsiteY0" fmla="*/ 184486 h 3432510"/>
                    <a:gd name="connsiteX1" fmla="*/ 1929707 w 1929707"/>
                    <a:gd name="connsiteY1" fmla="*/ 913149 h 3432510"/>
                    <a:gd name="connsiteX2" fmla="*/ 1548707 w 1929707"/>
                    <a:gd name="connsiteY2" fmla="*/ 1460836 h 3432510"/>
                    <a:gd name="connsiteX3" fmla="*/ 1548709 w 1929707"/>
                    <a:gd name="connsiteY3" fmla="*/ 3432510 h 3432510"/>
                    <a:gd name="connsiteX4" fmla="*/ 515245 w 1929707"/>
                    <a:gd name="connsiteY4" fmla="*/ 1913274 h 3432510"/>
                    <a:gd name="connsiteX5" fmla="*/ 424757 w 1929707"/>
                    <a:gd name="connsiteY5" fmla="*/ 1732299 h 3432510"/>
                    <a:gd name="connsiteX6" fmla="*/ 377132 w 1929707"/>
                    <a:gd name="connsiteY6" fmla="*/ 184486 h 3432510"/>
                    <a:gd name="connsiteX0" fmla="*/ 377132 w 1929707"/>
                    <a:gd name="connsiteY0" fmla="*/ 184486 h 3432729"/>
                    <a:gd name="connsiteX1" fmla="*/ 1929707 w 1929707"/>
                    <a:gd name="connsiteY1" fmla="*/ 913149 h 3432729"/>
                    <a:gd name="connsiteX2" fmla="*/ 1548707 w 1929707"/>
                    <a:gd name="connsiteY2" fmla="*/ 1460836 h 3432729"/>
                    <a:gd name="connsiteX3" fmla="*/ 1548709 w 1929707"/>
                    <a:gd name="connsiteY3" fmla="*/ 3432510 h 3432729"/>
                    <a:gd name="connsiteX4" fmla="*/ 515245 w 1929707"/>
                    <a:gd name="connsiteY4" fmla="*/ 1913274 h 3432729"/>
                    <a:gd name="connsiteX5" fmla="*/ 424757 w 1929707"/>
                    <a:gd name="connsiteY5" fmla="*/ 1732299 h 3432729"/>
                    <a:gd name="connsiteX6" fmla="*/ 377132 w 1929707"/>
                    <a:gd name="connsiteY6" fmla="*/ 184486 h 3432729"/>
                    <a:gd name="connsiteX0" fmla="*/ 377132 w 1929707"/>
                    <a:gd name="connsiteY0" fmla="*/ 184486 h 3432731"/>
                    <a:gd name="connsiteX1" fmla="*/ 1929707 w 1929707"/>
                    <a:gd name="connsiteY1" fmla="*/ 913149 h 3432731"/>
                    <a:gd name="connsiteX2" fmla="*/ 1548707 w 1929707"/>
                    <a:gd name="connsiteY2" fmla="*/ 1460836 h 3432731"/>
                    <a:gd name="connsiteX3" fmla="*/ 1548709 w 1929707"/>
                    <a:gd name="connsiteY3" fmla="*/ 3432510 h 3432731"/>
                    <a:gd name="connsiteX4" fmla="*/ 515245 w 1929707"/>
                    <a:gd name="connsiteY4" fmla="*/ 1922799 h 3432731"/>
                    <a:gd name="connsiteX5" fmla="*/ 424757 w 1929707"/>
                    <a:gd name="connsiteY5" fmla="*/ 1732299 h 3432731"/>
                    <a:gd name="connsiteX6" fmla="*/ 377132 w 1929707"/>
                    <a:gd name="connsiteY6" fmla="*/ 184486 h 3432731"/>
                    <a:gd name="connsiteX0" fmla="*/ 377132 w 1929707"/>
                    <a:gd name="connsiteY0" fmla="*/ 184486 h 3432710"/>
                    <a:gd name="connsiteX1" fmla="*/ 1929707 w 1929707"/>
                    <a:gd name="connsiteY1" fmla="*/ 913149 h 3432710"/>
                    <a:gd name="connsiteX2" fmla="*/ 1548707 w 1929707"/>
                    <a:gd name="connsiteY2" fmla="*/ 1460836 h 3432710"/>
                    <a:gd name="connsiteX3" fmla="*/ 1548709 w 1929707"/>
                    <a:gd name="connsiteY3" fmla="*/ 3432510 h 3432710"/>
                    <a:gd name="connsiteX4" fmla="*/ 515245 w 1929707"/>
                    <a:gd name="connsiteY4" fmla="*/ 1922799 h 3432710"/>
                    <a:gd name="connsiteX5" fmla="*/ 424757 w 1929707"/>
                    <a:gd name="connsiteY5" fmla="*/ 1732299 h 3432710"/>
                    <a:gd name="connsiteX6" fmla="*/ 377132 w 1929707"/>
                    <a:gd name="connsiteY6" fmla="*/ 184486 h 3432710"/>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39"/>
                    <a:gd name="connsiteX1" fmla="*/ 1929707 w 1929707"/>
                    <a:gd name="connsiteY1" fmla="*/ 913149 h 3432539"/>
                    <a:gd name="connsiteX2" fmla="*/ 1548707 w 1929707"/>
                    <a:gd name="connsiteY2" fmla="*/ 1460836 h 3432539"/>
                    <a:gd name="connsiteX3" fmla="*/ 1548708 w 1929707"/>
                    <a:gd name="connsiteY3" fmla="*/ 1963279 h 3432539"/>
                    <a:gd name="connsiteX4" fmla="*/ 1548709 w 1929707"/>
                    <a:gd name="connsiteY4" fmla="*/ 3432510 h 3432539"/>
                    <a:gd name="connsiteX5" fmla="*/ 515245 w 1929707"/>
                    <a:gd name="connsiteY5" fmla="*/ 1922799 h 3432539"/>
                    <a:gd name="connsiteX6" fmla="*/ 424757 w 1929707"/>
                    <a:gd name="connsiteY6" fmla="*/ 1732299 h 3432539"/>
                    <a:gd name="connsiteX7" fmla="*/ 377132 w 1929707"/>
                    <a:gd name="connsiteY7" fmla="*/ 184486 h 3432539"/>
                    <a:gd name="connsiteX0" fmla="*/ 377132 w 1929707"/>
                    <a:gd name="connsiteY0" fmla="*/ 184486 h 3432538"/>
                    <a:gd name="connsiteX1" fmla="*/ 1929707 w 1929707"/>
                    <a:gd name="connsiteY1" fmla="*/ 913149 h 3432538"/>
                    <a:gd name="connsiteX2" fmla="*/ 1548707 w 1929707"/>
                    <a:gd name="connsiteY2" fmla="*/ 1460836 h 3432538"/>
                    <a:gd name="connsiteX3" fmla="*/ 872433 w 1929707"/>
                    <a:gd name="connsiteY3" fmla="*/ 1906129 h 3432538"/>
                    <a:gd name="connsiteX4" fmla="*/ 1548709 w 1929707"/>
                    <a:gd name="connsiteY4" fmla="*/ 3432510 h 3432538"/>
                    <a:gd name="connsiteX5" fmla="*/ 515245 w 1929707"/>
                    <a:gd name="connsiteY5" fmla="*/ 1922799 h 3432538"/>
                    <a:gd name="connsiteX6" fmla="*/ 424757 w 1929707"/>
                    <a:gd name="connsiteY6" fmla="*/ 1732299 h 3432538"/>
                    <a:gd name="connsiteX7" fmla="*/ 377132 w 1929707"/>
                    <a:gd name="connsiteY7" fmla="*/ 184486 h 3432538"/>
                    <a:gd name="connsiteX0" fmla="*/ 377132 w 1929707"/>
                    <a:gd name="connsiteY0" fmla="*/ 184486 h 3432542"/>
                    <a:gd name="connsiteX1" fmla="*/ 1929707 w 1929707"/>
                    <a:gd name="connsiteY1" fmla="*/ 913149 h 3432542"/>
                    <a:gd name="connsiteX2" fmla="*/ 1548707 w 1929707"/>
                    <a:gd name="connsiteY2" fmla="*/ 1460836 h 3432542"/>
                    <a:gd name="connsiteX3" fmla="*/ 872433 w 1929707"/>
                    <a:gd name="connsiteY3" fmla="*/ 1906129 h 3432542"/>
                    <a:gd name="connsiteX4" fmla="*/ 1548709 w 1929707"/>
                    <a:gd name="connsiteY4" fmla="*/ 3432510 h 3432542"/>
                    <a:gd name="connsiteX5" fmla="*/ 515245 w 1929707"/>
                    <a:gd name="connsiteY5" fmla="*/ 1922799 h 3432542"/>
                    <a:gd name="connsiteX6" fmla="*/ 424757 w 1929707"/>
                    <a:gd name="connsiteY6" fmla="*/ 1732299 h 3432542"/>
                    <a:gd name="connsiteX7" fmla="*/ 377132 w 1929707"/>
                    <a:gd name="connsiteY7" fmla="*/ 184486 h 3432542"/>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48709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1563 w 1929707"/>
                    <a:gd name="connsiteY2" fmla="*/ 1463217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9707" h="3432516">
                      <a:moveTo>
                        <a:pt x="377132" y="184486"/>
                      </a:moveTo>
                      <a:cubicBezTo>
                        <a:pt x="735907" y="-101264"/>
                        <a:pt x="1754289" y="-184607"/>
                        <a:pt x="1929707" y="913149"/>
                      </a:cubicBezTo>
                      <a:cubicBezTo>
                        <a:pt x="1529657" y="1094123"/>
                        <a:pt x="1084364" y="1344155"/>
                        <a:pt x="872433" y="1906129"/>
                      </a:cubicBezTo>
                      <a:cubicBezTo>
                        <a:pt x="710507" y="2441909"/>
                        <a:pt x="849416" y="2967769"/>
                        <a:pt x="1553472" y="3432510"/>
                      </a:cubicBezTo>
                      <a:cubicBezTo>
                        <a:pt x="630340" y="3435685"/>
                        <a:pt x="509689" y="2338724"/>
                        <a:pt x="515245" y="1922799"/>
                      </a:cubicBezTo>
                      <a:cubicBezTo>
                        <a:pt x="513657" y="1802943"/>
                        <a:pt x="473970" y="1775955"/>
                        <a:pt x="424757" y="1732299"/>
                      </a:cubicBezTo>
                      <a:cubicBezTo>
                        <a:pt x="-156268" y="1294943"/>
                        <a:pt x="-111025" y="574217"/>
                        <a:pt x="377132" y="184486"/>
                      </a:cubicBezTo>
                      <a:close/>
                    </a:path>
                  </a:pathLst>
                </a:custGeom>
                <a:gradFill>
                  <a:gsLst>
                    <a:gs pos="0">
                      <a:srgbClr val="5B9BD5">
                        <a:lumMod val="75000"/>
                      </a:srgbClr>
                    </a:gs>
                    <a:gs pos="100000">
                      <a:srgbClr val="5B9BD5"/>
                    </a:gs>
                  </a:gsLst>
                  <a:lin ang="5400000" scaled="0"/>
                </a:gradFill>
                <a:ln w="12700" cap="flat" cmpd="sng" algn="ctr">
                  <a:solidFill>
                    <a:sysClr val="window" lastClr="FFFFFF"/>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icrosoft YaHei"/>
                    <a:cs typeface="Arial" charset="0"/>
                  </a:endParaRPr>
                </a:p>
              </p:txBody>
            </p:sp>
            <p:sp>
              <p:nvSpPr>
                <p:cNvPr id="85" name="Rectangle 3"/>
                <p:cNvSpPr/>
                <p:nvPr/>
              </p:nvSpPr>
              <p:spPr>
                <a:xfrm rot="8642709">
                  <a:off x="5065985" y="1612196"/>
                  <a:ext cx="1929706" cy="3432516"/>
                </a:xfrm>
                <a:custGeom>
                  <a:avLst/>
                  <a:gdLst>
                    <a:gd name="connsiteX0" fmla="*/ 0 w 990600"/>
                    <a:gd name="connsiteY0" fmla="*/ 0 h 990600"/>
                    <a:gd name="connsiteX1" fmla="*/ 990600 w 990600"/>
                    <a:gd name="connsiteY1" fmla="*/ 0 h 990600"/>
                    <a:gd name="connsiteX2" fmla="*/ 990600 w 990600"/>
                    <a:gd name="connsiteY2" fmla="*/ 990600 h 990600"/>
                    <a:gd name="connsiteX3" fmla="*/ 0 w 990600"/>
                    <a:gd name="connsiteY3" fmla="*/ 990600 h 990600"/>
                    <a:gd name="connsiteX4" fmla="*/ 0 w 990600"/>
                    <a:gd name="connsiteY4" fmla="*/ 0 h 990600"/>
                    <a:gd name="connsiteX0" fmla="*/ 133350 w 1123950"/>
                    <a:gd name="connsiteY0" fmla="*/ 0 h 1262063"/>
                    <a:gd name="connsiteX1" fmla="*/ 1123950 w 1123950"/>
                    <a:gd name="connsiteY1" fmla="*/ 0 h 1262063"/>
                    <a:gd name="connsiteX2" fmla="*/ 1123950 w 1123950"/>
                    <a:gd name="connsiteY2" fmla="*/ 990600 h 1262063"/>
                    <a:gd name="connsiteX3" fmla="*/ 0 w 1123950"/>
                    <a:gd name="connsiteY3" fmla="*/ 1262063 h 1262063"/>
                    <a:gd name="connsiteX4" fmla="*/ 133350 w 1123950"/>
                    <a:gd name="connsiteY4" fmla="*/ 0 h 1262063"/>
                    <a:gd name="connsiteX0" fmla="*/ 133350 w 1123950"/>
                    <a:gd name="connsiteY0" fmla="*/ 0 h 1262063"/>
                    <a:gd name="connsiteX1" fmla="*/ 1123950 w 1123950"/>
                    <a:gd name="connsiteY1" fmla="*/ 0 h 1262063"/>
                    <a:gd name="connsiteX2" fmla="*/ 1123950 w 1123950"/>
                    <a:gd name="connsiteY2" fmla="*/ 990600 h 1262063"/>
                    <a:gd name="connsiteX3" fmla="*/ 428625 w 1123950"/>
                    <a:gd name="connsiteY3" fmla="*/ 1157288 h 1262063"/>
                    <a:gd name="connsiteX4" fmla="*/ 0 w 1123950"/>
                    <a:gd name="connsiteY4" fmla="*/ 1262063 h 1262063"/>
                    <a:gd name="connsiteX5" fmla="*/ 133350 w 1123950"/>
                    <a:gd name="connsiteY5" fmla="*/ 0 h 1262063"/>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0 w 1159669"/>
                    <a:gd name="connsiteY0" fmla="*/ 0 h 1721644"/>
                    <a:gd name="connsiteX1" fmla="*/ 1159669 w 1159669"/>
                    <a:gd name="connsiteY1" fmla="*/ 278606 h 1721644"/>
                    <a:gd name="connsiteX2" fmla="*/ 1159669 w 1159669"/>
                    <a:gd name="connsiteY2" fmla="*/ 1269206 h 1721644"/>
                    <a:gd name="connsiteX3" fmla="*/ 126207 w 1159669"/>
                    <a:gd name="connsiteY3" fmla="*/ 1721644 h 1721644"/>
                    <a:gd name="connsiteX4" fmla="*/ 35719 w 1159669"/>
                    <a:gd name="connsiteY4" fmla="*/ 1540669 h 1721644"/>
                    <a:gd name="connsiteX5" fmla="*/ 0 w 1159669"/>
                    <a:gd name="connsiteY5" fmla="*/ 0 h 1721644"/>
                    <a:gd name="connsiteX0" fmla="*/ 226414 w 1386083"/>
                    <a:gd name="connsiteY0" fmla="*/ 0 h 1721644"/>
                    <a:gd name="connsiteX1" fmla="*/ 1386083 w 1386083"/>
                    <a:gd name="connsiteY1" fmla="*/ 278606 h 1721644"/>
                    <a:gd name="connsiteX2" fmla="*/ 1386083 w 1386083"/>
                    <a:gd name="connsiteY2" fmla="*/ 1269206 h 1721644"/>
                    <a:gd name="connsiteX3" fmla="*/ 352621 w 1386083"/>
                    <a:gd name="connsiteY3" fmla="*/ 1721644 h 1721644"/>
                    <a:gd name="connsiteX4" fmla="*/ 262133 w 1386083"/>
                    <a:gd name="connsiteY4" fmla="*/ 1540669 h 1721644"/>
                    <a:gd name="connsiteX5" fmla="*/ 226414 w 1386083"/>
                    <a:gd name="connsiteY5" fmla="*/ 0 h 1721644"/>
                    <a:gd name="connsiteX0" fmla="*/ 396495 w 1556164"/>
                    <a:gd name="connsiteY0" fmla="*/ 0 h 1721644"/>
                    <a:gd name="connsiteX1" fmla="*/ 1556164 w 1556164"/>
                    <a:gd name="connsiteY1" fmla="*/ 278606 h 1721644"/>
                    <a:gd name="connsiteX2" fmla="*/ 1556164 w 1556164"/>
                    <a:gd name="connsiteY2" fmla="*/ 1269206 h 1721644"/>
                    <a:gd name="connsiteX3" fmla="*/ 522702 w 1556164"/>
                    <a:gd name="connsiteY3" fmla="*/ 1721644 h 1721644"/>
                    <a:gd name="connsiteX4" fmla="*/ 432214 w 1556164"/>
                    <a:gd name="connsiteY4" fmla="*/ 1540669 h 1721644"/>
                    <a:gd name="connsiteX5" fmla="*/ 396495 w 1556164"/>
                    <a:gd name="connsiteY5" fmla="*/ 0 h 1721644"/>
                    <a:gd name="connsiteX0" fmla="*/ 384009 w 1543678"/>
                    <a:gd name="connsiteY0" fmla="*/ 0 h 1721644"/>
                    <a:gd name="connsiteX1" fmla="*/ 1543678 w 1543678"/>
                    <a:gd name="connsiteY1" fmla="*/ 278606 h 1721644"/>
                    <a:gd name="connsiteX2" fmla="*/ 1543678 w 1543678"/>
                    <a:gd name="connsiteY2" fmla="*/ 1269206 h 1721644"/>
                    <a:gd name="connsiteX3" fmla="*/ 510216 w 1543678"/>
                    <a:gd name="connsiteY3" fmla="*/ 1721644 h 1721644"/>
                    <a:gd name="connsiteX4" fmla="*/ 419728 w 1543678"/>
                    <a:gd name="connsiteY4" fmla="*/ 1540669 h 1721644"/>
                    <a:gd name="connsiteX5" fmla="*/ 384009 w 1543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59162 h 1780806"/>
                    <a:gd name="connsiteX1" fmla="*/ 1924678 w 1924678"/>
                    <a:gd name="connsiteY1" fmla="*/ 780681 h 1780806"/>
                    <a:gd name="connsiteX2" fmla="*/ 1543678 w 1924678"/>
                    <a:gd name="connsiteY2" fmla="*/ 1328368 h 1780806"/>
                    <a:gd name="connsiteX3" fmla="*/ 510216 w 1924678"/>
                    <a:gd name="connsiteY3" fmla="*/ 1780806 h 1780806"/>
                    <a:gd name="connsiteX4" fmla="*/ 419728 w 1924678"/>
                    <a:gd name="connsiteY4" fmla="*/ 1599831 h 1780806"/>
                    <a:gd name="connsiteX5" fmla="*/ 384009 w 1924678"/>
                    <a:gd name="connsiteY5" fmla="*/ 59162 h 1780806"/>
                    <a:gd name="connsiteX0" fmla="*/ 384009 w 1924678"/>
                    <a:gd name="connsiteY0" fmla="*/ 195103 h 1916747"/>
                    <a:gd name="connsiteX1" fmla="*/ 1924678 w 1924678"/>
                    <a:gd name="connsiteY1" fmla="*/ 916622 h 1916747"/>
                    <a:gd name="connsiteX2" fmla="*/ 1543678 w 1924678"/>
                    <a:gd name="connsiteY2" fmla="*/ 1464309 h 1916747"/>
                    <a:gd name="connsiteX3" fmla="*/ 510216 w 1924678"/>
                    <a:gd name="connsiteY3" fmla="*/ 1916747 h 1916747"/>
                    <a:gd name="connsiteX4" fmla="*/ 419728 w 1924678"/>
                    <a:gd name="connsiteY4" fmla="*/ 1735772 h 1916747"/>
                    <a:gd name="connsiteX5" fmla="*/ 384009 w 1924678"/>
                    <a:gd name="connsiteY5" fmla="*/ 195103 h 1916747"/>
                    <a:gd name="connsiteX0" fmla="*/ 378025 w 1930600"/>
                    <a:gd name="connsiteY0" fmla="*/ 192873 h 1921661"/>
                    <a:gd name="connsiteX1" fmla="*/ 1930600 w 1930600"/>
                    <a:gd name="connsiteY1" fmla="*/ 921536 h 1921661"/>
                    <a:gd name="connsiteX2" fmla="*/ 1549600 w 1930600"/>
                    <a:gd name="connsiteY2" fmla="*/ 1469223 h 1921661"/>
                    <a:gd name="connsiteX3" fmla="*/ 516138 w 1930600"/>
                    <a:gd name="connsiteY3" fmla="*/ 1921661 h 1921661"/>
                    <a:gd name="connsiteX4" fmla="*/ 425650 w 1930600"/>
                    <a:gd name="connsiteY4" fmla="*/ 1740686 h 1921661"/>
                    <a:gd name="connsiteX5" fmla="*/ 378025 w 1930600"/>
                    <a:gd name="connsiteY5" fmla="*/ 192873 h 1921661"/>
                    <a:gd name="connsiteX0" fmla="*/ 377132 w 1929707"/>
                    <a:gd name="connsiteY0" fmla="*/ 192873 h 1921661"/>
                    <a:gd name="connsiteX1" fmla="*/ 1929707 w 1929707"/>
                    <a:gd name="connsiteY1" fmla="*/ 921536 h 1921661"/>
                    <a:gd name="connsiteX2" fmla="*/ 1548707 w 1929707"/>
                    <a:gd name="connsiteY2" fmla="*/ 1469223 h 1921661"/>
                    <a:gd name="connsiteX3" fmla="*/ 515245 w 1929707"/>
                    <a:gd name="connsiteY3" fmla="*/ 1921661 h 1921661"/>
                    <a:gd name="connsiteX4" fmla="*/ 424757 w 1929707"/>
                    <a:gd name="connsiteY4" fmla="*/ 1740686 h 1921661"/>
                    <a:gd name="connsiteX5" fmla="*/ 377132 w 1929707"/>
                    <a:gd name="connsiteY5" fmla="*/ 192873 h 1921661"/>
                    <a:gd name="connsiteX0" fmla="*/ 377132 w 1929707"/>
                    <a:gd name="connsiteY0" fmla="*/ 184486 h 1913274"/>
                    <a:gd name="connsiteX1" fmla="*/ 1929707 w 1929707"/>
                    <a:gd name="connsiteY1" fmla="*/ 913149 h 1913274"/>
                    <a:gd name="connsiteX2" fmla="*/ 1548707 w 1929707"/>
                    <a:gd name="connsiteY2" fmla="*/ 1460836 h 1913274"/>
                    <a:gd name="connsiteX3" fmla="*/ 515245 w 1929707"/>
                    <a:gd name="connsiteY3" fmla="*/ 1913274 h 1913274"/>
                    <a:gd name="connsiteX4" fmla="*/ 424757 w 1929707"/>
                    <a:gd name="connsiteY4" fmla="*/ 1732299 h 1913274"/>
                    <a:gd name="connsiteX5" fmla="*/ 377132 w 1929707"/>
                    <a:gd name="connsiteY5" fmla="*/ 184486 h 1913274"/>
                    <a:gd name="connsiteX0" fmla="*/ 377132 w 1929707"/>
                    <a:gd name="connsiteY0" fmla="*/ 184486 h 1913274"/>
                    <a:gd name="connsiteX1" fmla="*/ 1929707 w 1929707"/>
                    <a:gd name="connsiteY1" fmla="*/ 913149 h 1913274"/>
                    <a:gd name="connsiteX2" fmla="*/ 1548707 w 1929707"/>
                    <a:gd name="connsiteY2" fmla="*/ 1460836 h 1913274"/>
                    <a:gd name="connsiteX3" fmla="*/ 996258 w 1929707"/>
                    <a:gd name="connsiteY3" fmla="*/ 1701341 h 1913274"/>
                    <a:gd name="connsiteX4" fmla="*/ 515245 w 1929707"/>
                    <a:gd name="connsiteY4" fmla="*/ 1913274 h 1913274"/>
                    <a:gd name="connsiteX5" fmla="*/ 424757 w 1929707"/>
                    <a:gd name="connsiteY5" fmla="*/ 1732299 h 1913274"/>
                    <a:gd name="connsiteX6" fmla="*/ 377132 w 1929707"/>
                    <a:gd name="connsiteY6" fmla="*/ 184486 h 1913274"/>
                    <a:gd name="connsiteX0" fmla="*/ 377132 w 1929707"/>
                    <a:gd name="connsiteY0" fmla="*/ 184486 h 2084722"/>
                    <a:gd name="connsiteX1" fmla="*/ 1929707 w 1929707"/>
                    <a:gd name="connsiteY1" fmla="*/ 913149 h 2084722"/>
                    <a:gd name="connsiteX2" fmla="*/ 1548707 w 1929707"/>
                    <a:gd name="connsiteY2" fmla="*/ 1460836 h 2084722"/>
                    <a:gd name="connsiteX3" fmla="*/ 1055790 w 1929707"/>
                    <a:gd name="connsiteY3" fmla="*/ 2084722 h 2084722"/>
                    <a:gd name="connsiteX4" fmla="*/ 515245 w 1929707"/>
                    <a:gd name="connsiteY4" fmla="*/ 1913274 h 2084722"/>
                    <a:gd name="connsiteX5" fmla="*/ 424757 w 1929707"/>
                    <a:gd name="connsiteY5" fmla="*/ 1732299 h 2084722"/>
                    <a:gd name="connsiteX6" fmla="*/ 377132 w 1929707"/>
                    <a:gd name="connsiteY6" fmla="*/ 184486 h 2084722"/>
                    <a:gd name="connsiteX0" fmla="*/ 377132 w 1929707"/>
                    <a:gd name="connsiteY0" fmla="*/ 184486 h 2639554"/>
                    <a:gd name="connsiteX1" fmla="*/ 1929707 w 1929707"/>
                    <a:gd name="connsiteY1" fmla="*/ 913149 h 2639554"/>
                    <a:gd name="connsiteX2" fmla="*/ 1548707 w 1929707"/>
                    <a:gd name="connsiteY2" fmla="*/ 1460836 h 2639554"/>
                    <a:gd name="connsiteX3" fmla="*/ 977209 w 1929707"/>
                    <a:gd name="connsiteY3" fmla="*/ 2639554 h 2639554"/>
                    <a:gd name="connsiteX4" fmla="*/ 515245 w 1929707"/>
                    <a:gd name="connsiteY4" fmla="*/ 1913274 h 2639554"/>
                    <a:gd name="connsiteX5" fmla="*/ 424757 w 1929707"/>
                    <a:gd name="connsiteY5" fmla="*/ 1732299 h 2639554"/>
                    <a:gd name="connsiteX6" fmla="*/ 377132 w 1929707"/>
                    <a:gd name="connsiteY6" fmla="*/ 184486 h 2639554"/>
                    <a:gd name="connsiteX0" fmla="*/ 377132 w 1929707"/>
                    <a:gd name="connsiteY0" fmla="*/ 184486 h 3432510"/>
                    <a:gd name="connsiteX1" fmla="*/ 1929707 w 1929707"/>
                    <a:gd name="connsiteY1" fmla="*/ 913149 h 3432510"/>
                    <a:gd name="connsiteX2" fmla="*/ 1548707 w 1929707"/>
                    <a:gd name="connsiteY2" fmla="*/ 1460836 h 3432510"/>
                    <a:gd name="connsiteX3" fmla="*/ 1548709 w 1929707"/>
                    <a:gd name="connsiteY3" fmla="*/ 3432510 h 3432510"/>
                    <a:gd name="connsiteX4" fmla="*/ 515245 w 1929707"/>
                    <a:gd name="connsiteY4" fmla="*/ 1913274 h 3432510"/>
                    <a:gd name="connsiteX5" fmla="*/ 424757 w 1929707"/>
                    <a:gd name="connsiteY5" fmla="*/ 1732299 h 3432510"/>
                    <a:gd name="connsiteX6" fmla="*/ 377132 w 1929707"/>
                    <a:gd name="connsiteY6" fmla="*/ 184486 h 3432510"/>
                    <a:gd name="connsiteX0" fmla="*/ 377132 w 1929707"/>
                    <a:gd name="connsiteY0" fmla="*/ 184486 h 3432729"/>
                    <a:gd name="connsiteX1" fmla="*/ 1929707 w 1929707"/>
                    <a:gd name="connsiteY1" fmla="*/ 913149 h 3432729"/>
                    <a:gd name="connsiteX2" fmla="*/ 1548707 w 1929707"/>
                    <a:gd name="connsiteY2" fmla="*/ 1460836 h 3432729"/>
                    <a:gd name="connsiteX3" fmla="*/ 1548709 w 1929707"/>
                    <a:gd name="connsiteY3" fmla="*/ 3432510 h 3432729"/>
                    <a:gd name="connsiteX4" fmla="*/ 515245 w 1929707"/>
                    <a:gd name="connsiteY4" fmla="*/ 1913274 h 3432729"/>
                    <a:gd name="connsiteX5" fmla="*/ 424757 w 1929707"/>
                    <a:gd name="connsiteY5" fmla="*/ 1732299 h 3432729"/>
                    <a:gd name="connsiteX6" fmla="*/ 377132 w 1929707"/>
                    <a:gd name="connsiteY6" fmla="*/ 184486 h 3432729"/>
                    <a:gd name="connsiteX0" fmla="*/ 377132 w 1929707"/>
                    <a:gd name="connsiteY0" fmla="*/ 184486 h 3432731"/>
                    <a:gd name="connsiteX1" fmla="*/ 1929707 w 1929707"/>
                    <a:gd name="connsiteY1" fmla="*/ 913149 h 3432731"/>
                    <a:gd name="connsiteX2" fmla="*/ 1548707 w 1929707"/>
                    <a:gd name="connsiteY2" fmla="*/ 1460836 h 3432731"/>
                    <a:gd name="connsiteX3" fmla="*/ 1548709 w 1929707"/>
                    <a:gd name="connsiteY3" fmla="*/ 3432510 h 3432731"/>
                    <a:gd name="connsiteX4" fmla="*/ 515245 w 1929707"/>
                    <a:gd name="connsiteY4" fmla="*/ 1922799 h 3432731"/>
                    <a:gd name="connsiteX5" fmla="*/ 424757 w 1929707"/>
                    <a:gd name="connsiteY5" fmla="*/ 1732299 h 3432731"/>
                    <a:gd name="connsiteX6" fmla="*/ 377132 w 1929707"/>
                    <a:gd name="connsiteY6" fmla="*/ 184486 h 3432731"/>
                    <a:gd name="connsiteX0" fmla="*/ 377132 w 1929707"/>
                    <a:gd name="connsiteY0" fmla="*/ 184486 h 3432710"/>
                    <a:gd name="connsiteX1" fmla="*/ 1929707 w 1929707"/>
                    <a:gd name="connsiteY1" fmla="*/ 913149 h 3432710"/>
                    <a:gd name="connsiteX2" fmla="*/ 1548707 w 1929707"/>
                    <a:gd name="connsiteY2" fmla="*/ 1460836 h 3432710"/>
                    <a:gd name="connsiteX3" fmla="*/ 1548709 w 1929707"/>
                    <a:gd name="connsiteY3" fmla="*/ 3432510 h 3432710"/>
                    <a:gd name="connsiteX4" fmla="*/ 515245 w 1929707"/>
                    <a:gd name="connsiteY4" fmla="*/ 1922799 h 3432710"/>
                    <a:gd name="connsiteX5" fmla="*/ 424757 w 1929707"/>
                    <a:gd name="connsiteY5" fmla="*/ 1732299 h 3432710"/>
                    <a:gd name="connsiteX6" fmla="*/ 377132 w 1929707"/>
                    <a:gd name="connsiteY6" fmla="*/ 184486 h 3432710"/>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39"/>
                    <a:gd name="connsiteX1" fmla="*/ 1929707 w 1929707"/>
                    <a:gd name="connsiteY1" fmla="*/ 913149 h 3432539"/>
                    <a:gd name="connsiteX2" fmla="*/ 1548707 w 1929707"/>
                    <a:gd name="connsiteY2" fmla="*/ 1460836 h 3432539"/>
                    <a:gd name="connsiteX3" fmla="*/ 1548708 w 1929707"/>
                    <a:gd name="connsiteY3" fmla="*/ 1963279 h 3432539"/>
                    <a:gd name="connsiteX4" fmla="*/ 1548709 w 1929707"/>
                    <a:gd name="connsiteY4" fmla="*/ 3432510 h 3432539"/>
                    <a:gd name="connsiteX5" fmla="*/ 515245 w 1929707"/>
                    <a:gd name="connsiteY5" fmla="*/ 1922799 h 3432539"/>
                    <a:gd name="connsiteX6" fmla="*/ 424757 w 1929707"/>
                    <a:gd name="connsiteY6" fmla="*/ 1732299 h 3432539"/>
                    <a:gd name="connsiteX7" fmla="*/ 377132 w 1929707"/>
                    <a:gd name="connsiteY7" fmla="*/ 184486 h 3432539"/>
                    <a:gd name="connsiteX0" fmla="*/ 377132 w 1929707"/>
                    <a:gd name="connsiteY0" fmla="*/ 184486 h 3432538"/>
                    <a:gd name="connsiteX1" fmla="*/ 1929707 w 1929707"/>
                    <a:gd name="connsiteY1" fmla="*/ 913149 h 3432538"/>
                    <a:gd name="connsiteX2" fmla="*/ 1548707 w 1929707"/>
                    <a:gd name="connsiteY2" fmla="*/ 1460836 h 3432538"/>
                    <a:gd name="connsiteX3" fmla="*/ 872433 w 1929707"/>
                    <a:gd name="connsiteY3" fmla="*/ 1906129 h 3432538"/>
                    <a:gd name="connsiteX4" fmla="*/ 1548709 w 1929707"/>
                    <a:gd name="connsiteY4" fmla="*/ 3432510 h 3432538"/>
                    <a:gd name="connsiteX5" fmla="*/ 515245 w 1929707"/>
                    <a:gd name="connsiteY5" fmla="*/ 1922799 h 3432538"/>
                    <a:gd name="connsiteX6" fmla="*/ 424757 w 1929707"/>
                    <a:gd name="connsiteY6" fmla="*/ 1732299 h 3432538"/>
                    <a:gd name="connsiteX7" fmla="*/ 377132 w 1929707"/>
                    <a:gd name="connsiteY7" fmla="*/ 184486 h 3432538"/>
                    <a:gd name="connsiteX0" fmla="*/ 377132 w 1929707"/>
                    <a:gd name="connsiteY0" fmla="*/ 184486 h 3432542"/>
                    <a:gd name="connsiteX1" fmla="*/ 1929707 w 1929707"/>
                    <a:gd name="connsiteY1" fmla="*/ 913149 h 3432542"/>
                    <a:gd name="connsiteX2" fmla="*/ 1548707 w 1929707"/>
                    <a:gd name="connsiteY2" fmla="*/ 1460836 h 3432542"/>
                    <a:gd name="connsiteX3" fmla="*/ 872433 w 1929707"/>
                    <a:gd name="connsiteY3" fmla="*/ 1906129 h 3432542"/>
                    <a:gd name="connsiteX4" fmla="*/ 1548709 w 1929707"/>
                    <a:gd name="connsiteY4" fmla="*/ 3432510 h 3432542"/>
                    <a:gd name="connsiteX5" fmla="*/ 515245 w 1929707"/>
                    <a:gd name="connsiteY5" fmla="*/ 1922799 h 3432542"/>
                    <a:gd name="connsiteX6" fmla="*/ 424757 w 1929707"/>
                    <a:gd name="connsiteY6" fmla="*/ 1732299 h 3432542"/>
                    <a:gd name="connsiteX7" fmla="*/ 377132 w 1929707"/>
                    <a:gd name="connsiteY7" fmla="*/ 184486 h 3432542"/>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48709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1563 w 1929707"/>
                    <a:gd name="connsiteY2" fmla="*/ 1463217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9707" h="3432516">
                      <a:moveTo>
                        <a:pt x="377132" y="184486"/>
                      </a:moveTo>
                      <a:cubicBezTo>
                        <a:pt x="735907" y="-101264"/>
                        <a:pt x="1754289" y="-184607"/>
                        <a:pt x="1929707" y="913149"/>
                      </a:cubicBezTo>
                      <a:cubicBezTo>
                        <a:pt x="1529657" y="1094123"/>
                        <a:pt x="1084364" y="1344155"/>
                        <a:pt x="872433" y="1906129"/>
                      </a:cubicBezTo>
                      <a:cubicBezTo>
                        <a:pt x="710507" y="2441909"/>
                        <a:pt x="849416" y="2967769"/>
                        <a:pt x="1553472" y="3432510"/>
                      </a:cubicBezTo>
                      <a:cubicBezTo>
                        <a:pt x="630340" y="3435685"/>
                        <a:pt x="509689" y="2338724"/>
                        <a:pt x="515245" y="1922799"/>
                      </a:cubicBezTo>
                      <a:cubicBezTo>
                        <a:pt x="513657" y="1802943"/>
                        <a:pt x="473970" y="1775955"/>
                        <a:pt x="424757" y="1732299"/>
                      </a:cubicBezTo>
                      <a:cubicBezTo>
                        <a:pt x="-156268" y="1294943"/>
                        <a:pt x="-111025" y="574217"/>
                        <a:pt x="377132" y="184486"/>
                      </a:cubicBezTo>
                      <a:close/>
                    </a:path>
                  </a:pathLst>
                </a:custGeom>
                <a:gradFill>
                  <a:gsLst>
                    <a:gs pos="0">
                      <a:srgbClr val="ED7D31">
                        <a:lumMod val="90000"/>
                        <a:lumOff val="10000"/>
                      </a:srgbClr>
                    </a:gs>
                    <a:gs pos="100000">
                      <a:srgbClr val="ED7D31">
                        <a:lumMod val="75000"/>
                        <a:lumOff val="25000"/>
                      </a:srgbClr>
                    </a:gs>
                  </a:gsLst>
                  <a:lin ang="5400000" scaled="0"/>
                </a:gradFill>
                <a:ln w="12700" cap="flat" cmpd="sng" algn="ctr">
                  <a:solidFill>
                    <a:sysClr val="window" lastClr="FFFFFF"/>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icrosoft YaHei"/>
                    <a:cs typeface="Arial" charset="0"/>
                  </a:endParaRPr>
                </a:p>
              </p:txBody>
            </p:sp>
            <p:sp>
              <p:nvSpPr>
                <p:cNvPr id="86" name="Rectangle 3"/>
                <p:cNvSpPr/>
                <p:nvPr/>
              </p:nvSpPr>
              <p:spPr>
                <a:xfrm rot="13103391">
                  <a:off x="4015320" y="2841158"/>
                  <a:ext cx="1929707" cy="3432516"/>
                </a:xfrm>
                <a:custGeom>
                  <a:avLst/>
                  <a:gdLst>
                    <a:gd name="connsiteX0" fmla="*/ 0 w 990600"/>
                    <a:gd name="connsiteY0" fmla="*/ 0 h 990600"/>
                    <a:gd name="connsiteX1" fmla="*/ 990600 w 990600"/>
                    <a:gd name="connsiteY1" fmla="*/ 0 h 990600"/>
                    <a:gd name="connsiteX2" fmla="*/ 990600 w 990600"/>
                    <a:gd name="connsiteY2" fmla="*/ 990600 h 990600"/>
                    <a:gd name="connsiteX3" fmla="*/ 0 w 990600"/>
                    <a:gd name="connsiteY3" fmla="*/ 990600 h 990600"/>
                    <a:gd name="connsiteX4" fmla="*/ 0 w 990600"/>
                    <a:gd name="connsiteY4" fmla="*/ 0 h 990600"/>
                    <a:gd name="connsiteX0" fmla="*/ 133350 w 1123950"/>
                    <a:gd name="connsiteY0" fmla="*/ 0 h 1262063"/>
                    <a:gd name="connsiteX1" fmla="*/ 1123950 w 1123950"/>
                    <a:gd name="connsiteY1" fmla="*/ 0 h 1262063"/>
                    <a:gd name="connsiteX2" fmla="*/ 1123950 w 1123950"/>
                    <a:gd name="connsiteY2" fmla="*/ 990600 h 1262063"/>
                    <a:gd name="connsiteX3" fmla="*/ 0 w 1123950"/>
                    <a:gd name="connsiteY3" fmla="*/ 1262063 h 1262063"/>
                    <a:gd name="connsiteX4" fmla="*/ 133350 w 1123950"/>
                    <a:gd name="connsiteY4" fmla="*/ 0 h 1262063"/>
                    <a:gd name="connsiteX0" fmla="*/ 133350 w 1123950"/>
                    <a:gd name="connsiteY0" fmla="*/ 0 h 1262063"/>
                    <a:gd name="connsiteX1" fmla="*/ 1123950 w 1123950"/>
                    <a:gd name="connsiteY1" fmla="*/ 0 h 1262063"/>
                    <a:gd name="connsiteX2" fmla="*/ 1123950 w 1123950"/>
                    <a:gd name="connsiteY2" fmla="*/ 990600 h 1262063"/>
                    <a:gd name="connsiteX3" fmla="*/ 428625 w 1123950"/>
                    <a:gd name="connsiteY3" fmla="*/ 1157288 h 1262063"/>
                    <a:gd name="connsiteX4" fmla="*/ 0 w 1123950"/>
                    <a:gd name="connsiteY4" fmla="*/ 1262063 h 1262063"/>
                    <a:gd name="connsiteX5" fmla="*/ 133350 w 1123950"/>
                    <a:gd name="connsiteY5" fmla="*/ 0 h 1262063"/>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0 w 1159669"/>
                    <a:gd name="connsiteY0" fmla="*/ 0 h 1721644"/>
                    <a:gd name="connsiteX1" fmla="*/ 1159669 w 1159669"/>
                    <a:gd name="connsiteY1" fmla="*/ 278606 h 1721644"/>
                    <a:gd name="connsiteX2" fmla="*/ 1159669 w 1159669"/>
                    <a:gd name="connsiteY2" fmla="*/ 1269206 h 1721644"/>
                    <a:gd name="connsiteX3" fmla="*/ 126207 w 1159669"/>
                    <a:gd name="connsiteY3" fmla="*/ 1721644 h 1721644"/>
                    <a:gd name="connsiteX4" fmla="*/ 35719 w 1159669"/>
                    <a:gd name="connsiteY4" fmla="*/ 1540669 h 1721644"/>
                    <a:gd name="connsiteX5" fmla="*/ 0 w 1159669"/>
                    <a:gd name="connsiteY5" fmla="*/ 0 h 1721644"/>
                    <a:gd name="connsiteX0" fmla="*/ 226414 w 1386083"/>
                    <a:gd name="connsiteY0" fmla="*/ 0 h 1721644"/>
                    <a:gd name="connsiteX1" fmla="*/ 1386083 w 1386083"/>
                    <a:gd name="connsiteY1" fmla="*/ 278606 h 1721644"/>
                    <a:gd name="connsiteX2" fmla="*/ 1386083 w 1386083"/>
                    <a:gd name="connsiteY2" fmla="*/ 1269206 h 1721644"/>
                    <a:gd name="connsiteX3" fmla="*/ 352621 w 1386083"/>
                    <a:gd name="connsiteY3" fmla="*/ 1721644 h 1721644"/>
                    <a:gd name="connsiteX4" fmla="*/ 262133 w 1386083"/>
                    <a:gd name="connsiteY4" fmla="*/ 1540669 h 1721644"/>
                    <a:gd name="connsiteX5" fmla="*/ 226414 w 1386083"/>
                    <a:gd name="connsiteY5" fmla="*/ 0 h 1721644"/>
                    <a:gd name="connsiteX0" fmla="*/ 396495 w 1556164"/>
                    <a:gd name="connsiteY0" fmla="*/ 0 h 1721644"/>
                    <a:gd name="connsiteX1" fmla="*/ 1556164 w 1556164"/>
                    <a:gd name="connsiteY1" fmla="*/ 278606 h 1721644"/>
                    <a:gd name="connsiteX2" fmla="*/ 1556164 w 1556164"/>
                    <a:gd name="connsiteY2" fmla="*/ 1269206 h 1721644"/>
                    <a:gd name="connsiteX3" fmla="*/ 522702 w 1556164"/>
                    <a:gd name="connsiteY3" fmla="*/ 1721644 h 1721644"/>
                    <a:gd name="connsiteX4" fmla="*/ 432214 w 1556164"/>
                    <a:gd name="connsiteY4" fmla="*/ 1540669 h 1721644"/>
                    <a:gd name="connsiteX5" fmla="*/ 396495 w 1556164"/>
                    <a:gd name="connsiteY5" fmla="*/ 0 h 1721644"/>
                    <a:gd name="connsiteX0" fmla="*/ 384009 w 1543678"/>
                    <a:gd name="connsiteY0" fmla="*/ 0 h 1721644"/>
                    <a:gd name="connsiteX1" fmla="*/ 1543678 w 1543678"/>
                    <a:gd name="connsiteY1" fmla="*/ 278606 h 1721644"/>
                    <a:gd name="connsiteX2" fmla="*/ 1543678 w 1543678"/>
                    <a:gd name="connsiteY2" fmla="*/ 1269206 h 1721644"/>
                    <a:gd name="connsiteX3" fmla="*/ 510216 w 1543678"/>
                    <a:gd name="connsiteY3" fmla="*/ 1721644 h 1721644"/>
                    <a:gd name="connsiteX4" fmla="*/ 419728 w 1543678"/>
                    <a:gd name="connsiteY4" fmla="*/ 1540669 h 1721644"/>
                    <a:gd name="connsiteX5" fmla="*/ 384009 w 1543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59162 h 1780806"/>
                    <a:gd name="connsiteX1" fmla="*/ 1924678 w 1924678"/>
                    <a:gd name="connsiteY1" fmla="*/ 780681 h 1780806"/>
                    <a:gd name="connsiteX2" fmla="*/ 1543678 w 1924678"/>
                    <a:gd name="connsiteY2" fmla="*/ 1328368 h 1780806"/>
                    <a:gd name="connsiteX3" fmla="*/ 510216 w 1924678"/>
                    <a:gd name="connsiteY3" fmla="*/ 1780806 h 1780806"/>
                    <a:gd name="connsiteX4" fmla="*/ 419728 w 1924678"/>
                    <a:gd name="connsiteY4" fmla="*/ 1599831 h 1780806"/>
                    <a:gd name="connsiteX5" fmla="*/ 384009 w 1924678"/>
                    <a:gd name="connsiteY5" fmla="*/ 59162 h 1780806"/>
                    <a:gd name="connsiteX0" fmla="*/ 384009 w 1924678"/>
                    <a:gd name="connsiteY0" fmla="*/ 195103 h 1916747"/>
                    <a:gd name="connsiteX1" fmla="*/ 1924678 w 1924678"/>
                    <a:gd name="connsiteY1" fmla="*/ 916622 h 1916747"/>
                    <a:gd name="connsiteX2" fmla="*/ 1543678 w 1924678"/>
                    <a:gd name="connsiteY2" fmla="*/ 1464309 h 1916747"/>
                    <a:gd name="connsiteX3" fmla="*/ 510216 w 1924678"/>
                    <a:gd name="connsiteY3" fmla="*/ 1916747 h 1916747"/>
                    <a:gd name="connsiteX4" fmla="*/ 419728 w 1924678"/>
                    <a:gd name="connsiteY4" fmla="*/ 1735772 h 1916747"/>
                    <a:gd name="connsiteX5" fmla="*/ 384009 w 1924678"/>
                    <a:gd name="connsiteY5" fmla="*/ 195103 h 1916747"/>
                    <a:gd name="connsiteX0" fmla="*/ 378025 w 1930600"/>
                    <a:gd name="connsiteY0" fmla="*/ 192873 h 1921661"/>
                    <a:gd name="connsiteX1" fmla="*/ 1930600 w 1930600"/>
                    <a:gd name="connsiteY1" fmla="*/ 921536 h 1921661"/>
                    <a:gd name="connsiteX2" fmla="*/ 1549600 w 1930600"/>
                    <a:gd name="connsiteY2" fmla="*/ 1469223 h 1921661"/>
                    <a:gd name="connsiteX3" fmla="*/ 516138 w 1930600"/>
                    <a:gd name="connsiteY3" fmla="*/ 1921661 h 1921661"/>
                    <a:gd name="connsiteX4" fmla="*/ 425650 w 1930600"/>
                    <a:gd name="connsiteY4" fmla="*/ 1740686 h 1921661"/>
                    <a:gd name="connsiteX5" fmla="*/ 378025 w 1930600"/>
                    <a:gd name="connsiteY5" fmla="*/ 192873 h 1921661"/>
                    <a:gd name="connsiteX0" fmla="*/ 377132 w 1929707"/>
                    <a:gd name="connsiteY0" fmla="*/ 192873 h 1921661"/>
                    <a:gd name="connsiteX1" fmla="*/ 1929707 w 1929707"/>
                    <a:gd name="connsiteY1" fmla="*/ 921536 h 1921661"/>
                    <a:gd name="connsiteX2" fmla="*/ 1548707 w 1929707"/>
                    <a:gd name="connsiteY2" fmla="*/ 1469223 h 1921661"/>
                    <a:gd name="connsiteX3" fmla="*/ 515245 w 1929707"/>
                    <a:gd name="connsiteY3" fmla="*/ 1921661 h 1921661"/>
                    <a:gd name="connsiteX4" fmla="*/ 424757 w 1929707"/>
                    <a:gd name="connsiteY4" fmla="*/ 1740686 h 1921661"/>
                    <a:gd name="connsiteX5" fmla="*/ 377132 w 1929707"/>
                    <a:gd name="connsiteY5" fmla="*/ 192873 h 1921661"/>
                    <a:gd name="connsiteX0" fmla="*/ 377132 w 1929707"/>
                    <a:gd name="connsiteY0" fmla="*/ 184486 h 1913274"/>
                    <a:gd name="connsiteX1" fmla="*/ 1929707 w 1929707"/>
                    <a:gd name="connsiteY1" fmla="*/ 913149 h 1913274"/>
                    <a:gd name="connsiteX2" fmla="*/ 1548707 w 1929707"/>
                    <a:gd name="connsiteY2" fmla="*/ 1460836 h 1913274"/>
                    <a:gd name="connsiteX3" fmla="*/ 515245 w 1929707"/>
                    <a:gd name="connsiteY3" fmla="*/ 1913274 h 1913274"/>
                    <a:gd name="connsiteX4" fmla="*/ 424757 w 1929707"/>
                    <a:gd name="connsiteY4" fmla="*/ 1732299 h 1913274"/>
                    <a:gd name="connsiteX5" fmla="*/ 377132 w 1929707"/>
                    <a:gd name="connsiteY5" fmla="*/ 184486 h 1913274"/>
                    <a:gd name="connsiteX0" fmla="*/ 377132 w 1929707"/>
                    <a:gd name="connsiteY0" fmla="*/ 184486 h 1913274"/>
                    <a:gd name="connsiteX1" fmla="*/ 1929707 w 1929707"/>
                    <a:gd name="connsiteY1" fmla="*/ 913149 h 1913274"/>
                    <a:gd name="connsiteX2" fmla="*/ 1548707 w 1929707"/>
                    <a:gd name="connsiteY2" fmla="*/ 1460836 h 1913274"/>
                    <a:gd name="connsiteX3" fmla="*/ 996258 w 1929707"/>
                    <a:gd name="connsiteY3" fmla="*/ 1701341 h 1913274"/>
                    <a:gd name="connsiteX4" fmla="*/ 515245 w 1929707"/>
                    <a:gd name="connsiteY4" fmla="*/ 1913274 h 1913274"/>
                    <a:gd name="connsiteX5" fmla="*/ 424757 w 1929707"/>
                    <a:gd name="connsiteY5" fmla="*/ 1732299 h 1913274"/>
                    <a:gd name="connsiteX6" fmla="*/ 377132 w 1929707"/>
                    <a:gd name="connsiteY6" fmla="*/ 184486 h 1913274"/>
                    <a:gd name="connsiteX0" fmla="*/ 377132 w 1929707"/>
                    <a:gd name="connsiteY0" fmla="*/ 184486 h 2084722"/>
                    <a:gd name="connsiteX1" fmla="*/ 1929707 w 1929707"/>
                    <a:gd name="connsiteY1" fmla="*/ 913149 h 2084722"/>
                    <a:gd name="connsiteX2" fmla="*/ 1548707 w 1929707"/>
                    <a:gd name="connsiteY2" fmla="*/ 1460836 h 2084722"/>
                    <a:gd name="connsiteX3" fmla="*/ 1055790 w 1929707"/>
                    <a:gd name="connsiteY3" fmla="*/ 2084722 h 2084722"/>
                    <a:gd name="connsiteX4" fmla="*/ 515245 w 1929707"/>
                    <a:gd name="connsiteY4" fmla="*/ 1913274 h 2084722"/>
                    <a:gd name="connsiteX5" fmla="*/ 424757 w 1929707"/>
                    <a:gd name="connsiteY5" fmla="*/ 1732299 h 2084722"/>
                    <a:gd name="connsiteX6" fmla="*/ 377132 w 1929707"/>
                    <a:gd name="connsiteY6" fmla="*/ 184486 h 2084722"/>
                    <a:gd name="connsiteX0" fmla="*/ 377132 w 1929707"/>
                    <a:gd name="connsiteY0" fmla="*/ 184486 h 2639554"/>
                    <a:gd name="connsiteX1" fmla="*/ 1929707 w 1929707"/>
                    <a:gd name="connsiteY1" fmla="*/ 913149 h 2639554"/>
                    <a:gd name="connsiteX2" fmla="*/ 1548707 w 1929707"/>
                    <a:gd name="connsiteY2" fmla="*/ 1460836 h 2639554"/>
                    <a:gd name="connsiteX3" fmla="*/ 977209 w 1929707"/>
                    <a:gd name="connsiteY3" fmla="*/ 2639554 h 2639554"/>
                    <a:gd name="connsiteX4" fmla="*/ 515245 w 1929707"/>
                    <a:gd name="connsiteY4" fmla="*/ 1913274 h 2639554"/>
                    <a:gd name="connsiteX5" fmla="*/ 424757 w 1929707"/>
                    <a:gd name="connsiteY5" fmla="*/ 1732299 h 2639554"/>
                    <a:gd name="connsiteX6" fmla="*/ 377132 w 1929707"/>
                    <a:gd name="connsiteY6" fmla="*/ 184486 h 2639554"/>
                    <a:gd name="connsiteX0" fmla="*/ 377132 w 1929707"/>
                    <a:gd name="connsiteY0" fmla="*/ 184486 h 3432510"/>
                    <a:gd name="connsiteX1" fmla="*/ 1929707 w 1929707"/>
                    <a:gd name="connsiteY1" fmla="*/ 913149 h 3432510"/>
                    <a:gd name="connsiteX2" fmla="*/ 1548707 w 1929707"/>
                    <a:gd name="connsiteY2" fmla="*/ 1460836 h 3432510"/>
                    <a:gd name="connsiteX3" fmla="*/ 1548709 w 1929707"/>
                    <a:gd name="connsiteY3" fmla="*/ 3432510 h 3432510"/>
                    <a:gd name="connsiteX4" fmla="*/ 515245 w 1929707"/>
                    <a:gd name="connsiteY4" fmla="*/ 1913274 h 3432510"/>
                    <a:gd name="connsiteX5" fmla="*/ 424757 w 1929707"/>
                    <a:gd name="connsiteY5" fmla="*/ 1732299 h 3432510"/>
                    <a:gd name="connsiteX6" fmla="*/ 377132 w 1929707"/>
                    <a:gd name="connsiteY6" fmla="*/ 184486 h 3432510"/>
                    <a:gd name="connsiteX0" fmla="*/ 377132 w 1929707"/>
                    <a:gd name="connsiteY0" fmla="*/ 184486 h 3432729"/>
                    <a:gd name="connsiteX1" fmla="*/ 1929707 w 1929707"/>
                    <a:gd name="connsiteY1" fmla="*/ 913149 h 3432729"/>
                    <a:gd name="connsiteX2" fmla="*/ 1548707 w 1929707"/>
                    <a:gd name="connsiteY2" fmla="*/ 1460836 h 3432729"/>
                    <a:gd name="connsiteX3" fmla="*/ 1548709 w 1929707"/>
                    <a:gd name="connsiteY3" fmla="*/ 3432510 h 3432729"/>
                    <a:gd name="connsiteX4" fmla="*/ 515245 w 1929707"/>
                    <a:gd name="connsiteY4" fmla="*/ 1913274 h 3432729"/>
                    <a:gd name="connsiteX5" fmla="*/ 424757 w 1929707"/>
                    <a:gd name="connsiteY5" fmla="*/ 1732299 h 3432729"/>
                    <a:gd name="connsiteX6" fmla="*/ 377132 w 1929707"/>
                    <a:gd name="connsiteY6" fmla="*/ 184486 h 3432729"/>
                    <a:gd name="connsiteX0" fmla="*/ 377132 w 1929707"/>
                    <a:gd name="connsiteY0" fmla="*/ 184486 h 3432731"/>
                    <a:gd name="connsiteX1" fmla="*/ 1929707 w 1929707"/>
                    <a:gd name="connsiteY1" fmla="*/ 913149 h 3432731"/>
                    <a:gd name="connsiteX2" fmla="*/ 1548707 w 1929707"/>
                    <a:gd name="connsiteY2" fmla="*/ 1460836 h 3432731"/>
                    <a:gd name="connsiteX3" fmla="*/ 1548709 w 1929707"/>
                    <a:gd name="connsiteY3" fmla="*/ 3432510 h 3432731"/>
                    <a:gd name="connsiteX4" fmla="*/ 515245 w 1929707"/>
                    <a:gd name="connsiteY4" fmla="*/ 1922799 h 3432731"/>
                    <a:gd name="connsiteX5" fmla="*/ 424757 w 1929707"/>
                    <a:gd name="connsiteY5" fmla="*/ 1732299 h 3432731"/>
                    <a:gd name="connsiteX6" fmla="*/ 377132 w 1929707"/>
                    <a:gd name="connsiteY6" fmla="*/ 184486 h 3432731"/>
                    <a:gd name="connsiteX0" fmla="*/ 377132 w 1929707"/>
                    <a:gd name="connsiteY0" fmla="*/ 184486 h 3432710"/>
                    <a:gd name="connsiteX1" fmla="*/ 1929707 w 1929707"/>
                    <a:gd name="connsiteY1" fmla="*/ 913149 h 3432710"/>
                    <a:gd name="connsiteX2" fmla="*/ 1548707 w 1929707"/>
                    <a:gd name="connsiteY2" fmla="*/ 1460836 h 3432710"/>
                    <a:gd name="connsiteX3" fmla="*/ 1548709 w 1929707"/>
                    <a:gd name="connsiteY3" fmla="*/ 3432510 h 3432710"/>
                    <a:gd name="connsiteX4" fmla="*/ 515245 w 1929707"/>
                    <a:gd name="connsiteY4" fmla="*/ 1922799 h 3432710"/>
                    <a:gd name="connsiteX5" fmla="*/ 424757 w 1929707"/>
                    <a:gd name="connsiteY5" fmla="*/ 1732299 h 3432710"/>
                    <a:gd name="connsiteX6" fmla="*/ 377132 w 1929707"/>
                    <a:gd name="connsiteY6" fmla="*/ 184486 h 3432710"/>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39"/>
                    <a:gd name="connsiteX1" fmla="*/ 1929707 w 1929707"/>
                    <a:gd name="connsiteY1" fmla="*/ 913149 h 3432539"/>
                    <a:gd name="connsiteX2" fmla="*/ 1548707 w 1929707"/>
                    <a:gd name="connsiteY2" fmla="*/ 1460836 h 3432539"/>
                    <a:gd name="connsiteX3" fmla="*/ 1548708 w 1929707"/>
                    <a:gd name="connsiteY3" fmla="*/ 1963279 h 3432539"/>
                    <a:gd name="connsiteX4" fmla="*/ 1548709 w 1929707"/>
                    <a:gd name="connsiteY4" fmla="*/ 3432510 h 3432539"/>
                    <a:gd name="connsiteX5" fmla="*/ 515245 w 1929707"/>
                    <a:gd name="connsiteY5" fmla="*/ 1922799 h 3432539"/>
                    <a:gd name="connsiteX6" fmla="*/ 424757 w 1929707"/>
                    <a:gd name="connsiteY6" fmla="*/ 1732299 h 3432539"/>
                    <a:gd name="connsiteX7" fmla="*/ 377132 w 1929707"/>
                    <a:gd name="connsiteY7" fmla="*/ 184486 h 3432539"/>
                    <a:gd name="connsiteX0" fmla="*/ 377132 w 1929707"/>
                    <a:gd name="connsiteY0" fmla="*/ 184486 h 3432538"/>
                    <a:gd name="connsiteX1" fmla="*/ 1929707 w 1929707"/>
                    <a:gd name="connsiteY1" fmla="*/ 913149 h 3432538"/>
                    <a:gd name="connsiteX2" fmla="*/ 1548707 w 1929707"/>
                    <a:gd name="connsiteY2" fmla="*/ 1460836 h 3432538"/>
                    <a:gd name="connsiteX3" fmla="*/ 872433 w 1929707"/>
                    <a:gd name="connsiteY3" fmla="*/ 1906129 h 3432538"/>
                    <a:gd name="connsiteX4" fmla="*/ 1548709 w 1929707"/>
                    <a:gd name="connsiteY4" fmla="*/ 3432510 h 3432538"/>
                    <a:gd name="connsiteX5" fmla="*/ 515245 w 1929707"/>
                    <a:gd name="connsiteY5" fmla="*/ 1922799 h 3432538"/>
                    <a:gd name="connsiteX6" fmla="*/ 424757 w 1929707"/>
                    <a:gd name="connsiteY6" fmla="*/ 1732299 h 3432538"/>
                    <a:gd name="connsiteX7" fmla="*/ 377132 w 1929707"/>
                    <a:gd name="connsiteY7" fmla="*/ 184486 h 3432538"/>
                    <a:gd name="connsiteX0" fmla="*/ 377132 w 1929707"/>
                    <a:gd name="connsiteY0" fmla="*/ 184486 h 3432542"/>
                    <a:gd name="connsiteX1" fmla="*/ 1929707 w 1929707"/>
                    <a:gd name="connsiteY1" fmla="*/ 913149 h 3432542"/>
                    <a:gd name="connsiteX2" fmla="*/ 1548707 w 1929707"/>
                    <a:gd name="connsiteY2" fmla="*/ 1460836 h 3432542"/>
                    <a:gd name="connsiteX3" fmla="*/ 872433 w 1929707"/>
                    <a:gd name="connsiteY3" fmla="*/ 1906129 h 3432542"/>
                    <a:gd name="connsiteX4" fmla="*/ 1548709 w 1929707"/>
                    <a:gd name="connsiteY4" fmla="*/ 3432510 h 3432542"/>
                    <a:gd name="connsiteX5" fmla="*/ 515245 w 1929707"/>
                    <a:gd name="connsiteY5" fmla="*/ 1922799 h 3432542"/>
                    <a:gd name="connsiteX6" fmla="*/ 424757 w 1929707"/>
                    <a:gd name="connsiteY6" fmla="*/ 1732299 h 3432542"/>
                    <a:gd name="connsiteX7" fmla="*/ 377132 w 1929707"/>
                    <a:gd name="connsiteY7" fmla="*/ 184486 h 3432542"/>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48709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1563 w 1929707"/>
                    <a:gd name="connsiteY2" fmla="*/ 1463217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9707" h="3432516">
                      <a:moveTo>
                        <a:pt x="377132" y="184486"/>
                      </a:moveTo>
                      <a:cubicBezTo>
                        <a:pt x="735907" y="-101264"/>
                        <a:pt x="1754289" y="-184607"/>
                        <a:pt x="1929707" y="913149"/>
                      </a:cubicBezTo>
                      <a:cubicBezTo>
                        <a:pt x="1529657" y="1094123"/>
                        <a:pt x="1084364" y="1344155"/>
                        <a:pt x="872433" y="1906129"/>
                      </a:cubicBezTo>
                      <a:cubicBezTo>
                        <a:pt x="710507" y="2441909"/>
                        <a:pt x="849416" y="2967769"/>
                        <a:pt x="1553472" y="3432510"/>
                      </a:cubicBezTo>
                      <a:cubicBezTo>
                        <a:pt x="630340" y="3435685"/>
                        <a:pt x="509689" y="2338724"/>
                        <a:pt x="515245" y="1922799"/>
                      </a:cubicBezTo>
                      <a:cubicBezTo>
                        <a:pt x="513657" y="1802943"/>
                        <a:pt x="473970" y="1775955"/>
                        <a:pt x="424757" y="1732299"/>
                      </a:cubicBezTo>
                      <a:cubicBezTo>
                        <a:pt x="-156268" y="1294943"/>
                        <a:pt x="-111025" y="574217"/>
                        <a:pt x="377132" y="184486"/>
                      </a:cubicBezTo>
                      <a:close/>
                    </a:path>
                  </a:pathLst>
                </a:custGeom>
                <a:gradFill>
                  <a:gsLst>
                    <a:gs pos="0">
                      <a:srgbClr val="A5A5A5"/>
                    </a:gs>
                    <a:gs pos="100000">
                      <a:srgbClr val="A5A5A5">
                        <a:lumMod val="60000"/>
                        <a:lumOff val="40000"/>
                      </a:srgbClr>
                    </a:gs>
                  </a:gsLst>
                  <a:lin ang="5400000" scaled="0"/>
                </a:gradFill>
                <a:ln w="12700" cap="flat" cmpd="sng" algn="ctr">
                  <a:solidFill>
                    <a:sysClr val="window" lastClr="FFFFFF"/>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icrosoft YaHei"/>
                    <a:cs typeface="Arial" charset="0"/>
                  </a:endParaRPr>
                </a:p>
              </p:txBody>
            </p:sp>
            <p:sp>
              <p:nvSpPr>
                <p:cNvPr id="87" name="Rectangle 3"/>
                <p:cNvSpPr/>
                <p:nvPr/>
              </p:nvSpPr>
              <p:spPr>
                <a:xfrm rot="17307295">
                  <a:off x="2584697" y="2242817"/>
                  <a:ext cx="1929707" cy="3432516"/>
                </a:xfrm>
                <a:custGeom>
                  <a:avLst/>
                  <a:gdLst>
                    <a:gd name="connsiteX0" fmla="*/ 0 w 990600"/>
                    <a:gd name="connsiteY0" fmla="*/ 0 h 990600"/>
                    <a:gd name="connsiteX1" fmla="*/ 990600 w 990600"/>
                    <a:gd name="connsiteY1" fmla="*/ 0 h 990600"/>
                    <a:gd name="connsiteX2" fmla="*/ 990600 w 990600"/>
                    <a:gd name="connsiteY2" fmla="*/ 990600 h 990600"/>
                    <a:gd name="connsiteX3" fmla="*/ 0 w 990600"/>
                    <a:gd name="connsiteY3" fmla="*/ 990600 h 990600"/>
                    <a:gd name="connsiteX4" fmla="*/ 0 w 990600"/>
                    <a:gd name="connsiteY4" fmla="*/ 0 h 990600"/>
                    <a:gd name="connsiteX0" fmla="*/ 133350 w 1123950"/>
                    <a:gd name="connsiteY0" fmla="*/ 0 h 1262063"/>
                    <a:gd name="connsiteX1" fmla="*/ 1123950 w 1123950"/>
                    <a:gd name="connsiteY1" fmla="*/ 0 h 1262063"/>
                    <a:gd name="connsiteX2" fmla="*/ 1123950 w 1123950"/>
                    <a:gd name="connsiteY2" fmla="*/ 990600 h 1262063"/>
                    <a:gd name="connsiteX3" fmla="*/ 0 w 1123950"/>
                    <a:gd name="connsiteY3" fmla="*/ 1262063 h 1262063"/>
                    <a:gd name="connsiteX4" fmla="*/ 133350 w 1123950"/>
                    <a:gd name="connsiteY4" fmla="*/ 0 h 1262063"/>
                    <a:gd name="connsiteX0" fmla="*/ 133350 w 1123950"/>
                    <a:gd name="connsiteY0" fmla="*/ 0 h 1262063"/>
                    <a:gd name="connsiteX1" fmla="*/ 1123950 w 1123950"/>
                    <a:gd name="connsiteY1" fmla="*/ 0 h 1262063"/>
                    <a:gd name="connsiteX2" fmla="*/ 1123950 w 1123950"/>
                    <a:gd name="connsiteY2" fmla="*/ 990600 h 1262063"/>
                    <a:gd name="connsiteX3" fmla="*/ 428625 w 1123950"/>
                    <a:gd name="connsiteY3" fmla="*/ 1157288 h 1262063"/>
                    <a:gd name="connsiteX4" fmla="*/ 0 w 1123950"/>
                    <a:gd name="connsiteY4" fmla="*/ 1262063 h 1262063"/>
                    <a:gd name="connsiteX5" fmla="*/ 133350 w 1123950"/>
                    <a:gd name="connsiteY5" fmla="*/ 0 h 1262063"/>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133350 w 1123950"/>
                    <a:gd name="connsiteY0" fmla="*/ 0 h 1443038"/>
                    <a:gd name="connsiteX1" fmla="*/ 1123950 w 1123950"/>
                    <a:gd name="connsiteY1" fmla="*/ 0 h 1443038"/>
                    <a:gd name="connsiteX2" fmla="*/ 1123950 w 1123950"/>
                    <a:gd name="connsiteY2" fmla="*/ 990600 h 1443038"/>
                    <a:gd name="connsiteX3" fmla="*/ 90488 w 1123950"/>
                    <a:gd name="connsiteY3" fmla="*/ 1443038 h 1443038"/>
                    <a:gd name="connsiteX4" fmla="*/ 0 w 1123950"/>
                    <a:gd name="connsiteY4" fmla="*/ 1262063 h 1443038"/>
                    <a:gd name="connsiteX5" fmla="*/ 133350 w 1123950"/>
                    <a:gd name="connsiteY5" fmla="*/ 0 h 1443038"/>
                    <a:gd name="connsiteX0" fmla="*/ 0 w 1159669"/>
                    <a:gd name="connsiteY0" fmla="*/ 0 h 1721644"/>
                    <a:gd name="connsiteX1" fmla="*/ 1159669 w 1159669"/>
                    <a:gd name="connsiteY1" fmla="*/ 278606 h 1721644"/>
                    <a:gd name="connsiteX2" fmla="*/ 1159669 w 1159669"/>
                    <a:gd name="connsiteY2" fmla="*/ 1269206 h 1721644"/>
                    <a:gd name="connsiteX3" fmla="*/ 126207 w 1159669"/>
                    <a:gd name="connsiteY3" fmla="*/ 1721644 h 1721644"/>
                    <a:gd name="connsiteX4" fmla="*/ 35719 w 1159669"/>
                    <a:gd name="connsiteY4" fmla="*/ 1540669 h 1721644"/>
                    <a:gd name="connsiteX5" fmla="*/ 0 w 1159669"/>
                    <a:gd name="connsiteY5" fmla="*/ 0 h 1721644"/>
                    <a:gd name="connsiteX0" fmla="*/ 226414 w 1386083"/>
                    <a:gd name="connsiteY0" fmla="*/ 0 h 1721644"/>
                    <a:gd name="connsiteX1" fmla="*/ 1386083 w 1386083"/>
                    <a:gd name="connsiteY1" fmla="*/ 278606 h 1721644"/>
                    <a:gd name="connsiteX2" fmla="*/ 1386083 w 1386083"/>
                    <a:gd name="connsiteY2" fmla="*/ 1269206 h 1721644"/>
                    <a:gd name="connsiteX3" fmla="*/ 352621 w 1386083"/>
                    <a:gd name="connsiteY3" fmla="*/ 1721644 h 1721644"/>
                    <a:gd name="connsiteX4" fmla="*/ 262133 w 1386083"/>
                    <a:gd name="connsiteY4" fmla="*/ 1540669 h 1721644"/>
                    <a:gd name="connsiteX5" fmla="*/ 226414 w 1386083"/>
                    <a:gd name="connsiteY5" fmla="*/ 0 h 1721644"/>
                    <a:gd name="connsiteX0" fmla="*/ 396495 w 1556164"/>
                    <a:gd name="connsiteY0" fmla="*/ 0 h 1721644"/>
                    <a:gd name="connsiteX1" fmla="*/ 1556164 w 1556164"/>
                    <a:gd name="connsiteY1" fmla="*/ 278606 h 1721644"/>
                    <a:gd name="connsiteX2" fmla="*/ 1556164 w 1556164"/>
                    <a:gd name="connsiteY2" fmla="*/ 1269206 h 1721644"/>
                    <a:gd name="connsiteX3" fmla="*/ 522702 w 1556164"/>
                    <a:gd name="connsiteY3" fmla="*/ 1721644 h 1721644"/>
                    <a:gd name="connsiteX4" fmla="*/ 432214 w 1556164"/>
                    <a:gd name="connsiteY4" fmla="*/ 1540669 h 1721644"/>
                    <a:gd name="connsiteX5" fmla="*/ 396495 w 1556164"/>
                    <a:gd name="connsiteY5" fmla="*/ 0 h 1721644"/>
                    <a:gd name="connsiteX0" fmla="*/ 384009 w 1543678"/>
                    <a:gd name="connsiteY0" fmla="*/ 0 h 1721644"/>
                    <a:gd name="connsiteX1" fmla="*/ 1543678 w 1543678"/>
                    <a:gd name="connsiteY1" fmla="*/ 278606 h 1721644"/>
                    <a:gd name="connsiteX2" fmla="*/ 1543678 w 1543678"/>
                    <a:gd name="connsiteY2" fmla="*/ 1269206 h 1721644"/>
                    <a:gd name="connsiteX3" fmla="*/ 510216 w 1543678"/>
                    <a:gd name="connsiteY3" fmla="*/ 1721644 h 1721644"/>
                    <a:gd name="connsiteX4" fmla="*/ 419728 w 1543678"/>
                    <a:gd name="connsiteY4" fmla="*/ 1540669 h 1721644"/>
                    <a:gd name="connsiteX5" fmla="*/ 384009 w 1543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0 h 1721644"/>
                    <a:gd name="connsiteX1" fmla="*/ 1924678 w 1924678"/>
                    <a:gd name="connsiteY1" fmla="*/ 721519 h 1721644"/>
                    <a:gd name="connsiteX2" fmla="*/ 1543678 w 1924678"/>
                    <a:gd name="connsiteY2" fmla="*/ 1269206 h 1721644"/>
                    <a:gd name="connsiteX3" fmla="*/ 510216 w 1924678"/>
                    <a:gd name="connsiteY3" fmla="*/ 1721644 h 1721644"/>
                    <a:gd name="connsiteX4" fmla="*/ 419728 w 1924678"/>
                    <a:gd name="connsiteY4" fmla="*/ 1540669 h 1721644"/>
                    <a:gd name="connsiteX5" fmla="*/ 384009 w 1924678"/>
                    <a:gd name="connsiteY5" fmla="*/ 0 h 1721644"/>
                    <a:gd name="connsiteX0" fmla="*/ 384009 w 1924678"/>
                    <a:gd name="connsiteY0" fmla="*/ 59162 h 1780806"/>
                    <a:gd name="connsiteX1" fmla="*/ 1924678 w 1924678"/>
                    <a:gd name="connsiteY1" fmla="*/ 780681 h 1780806"/>
                    <a:gd name="connsiteX2" fmla="*/ 1543678 w 1924678"/>
                    <a:gd name="connsiteY2" fmla="*/ 1328368 h 1780806"/>
                    <a:gd name="connsiteX3" fmla="*/ 510216 w 1924678"/>
                    <a:gd name="connsiteY3" fmla="*/ 1780806 h 1780806"/>
                    <a:gd name="connsiteX4" fmla="*/ 419728 w 1924678"/>
                    <a:gd name="connsiteY4" fmla="*/ 1599831 h 1780806"/>
                    <a:gd name="connsiteX5" fmla="*/ 384009 w 1924678"/>
                    <a:gd name="connsiteY5" fmla="*/ 59162 h 1780806"/>
                    <a:gd name="connsiteX0" fmla="*/ 384009 w 1924678"/>
                    <a:gd name="connsiteY0" fmla="*/ 195103 h 1916747"/>
                    <a:gd name="connsiteX1" fmla="*/ 1924678 w 1924678"/>
                    <a:gd name="connsiteY1" fmla="*/ 916622 h 1916747"/>
                    <a:gd name="connsiteX2" fmla="*/ 1543678 w 1924678"/>
                    <a:gd name="connsiteY2" fmla="*/ 1464309 h 1916747"/>
                    <a:gd name="connsiteX3" fmla="*/ 510216 w 1924678"/>
                    <a:gd name="connsiteY3" fmla="*/ 1916747 h 1916747"/>
                    <a:gd name="connsiteX4" fmla="*/ 419728 w 1924678"/>
                    <a:gd name="connsiteY4" fmla="*/ 1735772 h 1916747"/>
                    <a:gd name="connsiteX5" fmla="*/ 384009 w 1924678"/>
                    <a:gd name="connsiteY5" fmla="*/ 195103 h 1916747"/>
                    <a:gd name="connsiteX0" fmla="*/ 378025 w 1930600"/>
                    <a:gd name="connsiteY0" fmla="*/ 192873 h 1921661"/>
                    <a:gd name="connsiteX1" fmla="*/ 1930600 w 1930600"/>
                    <a:gd name="connsiteY1" fmla="*/ 921536 h 1921661"/>
                    <a:gd name="connsiteX2" fmla="*/ 1549600 w 1930600"/>
                    <a:gd name="connsiteY2" fmla="*/ 1469223 h 1921661"/>
                    <a:gd name="connsiteX3" fmla="*/ 516138 w 1930600"/>
                    <a:gd name="connsiteY3" fmla="*/ 1921661 h 1921661"/>
                    <a:gd name="connsiteX4" fmla="*/ 425650 w 1930600"/>
                    <a:gd name="connsiteY4" fmla="*/ 1740686 h 1921661"/>
                    <a:gd name="connsiteX5" fmla="*/ 378025 w 1930600"/>
                    <a:gd name="connsiteY5" fmla="*/ 192873 h 1921661"/>
                    <a:gd name="connsiteX0" fmla="*/ 377132 w 1929707"/>
                    <a:gd name="connsiteY0" fmla="*/ 192873 h 1921661"/>
                    <a:gd name="connsiteX1" fmla="*/ 1929707 w 1929707"/>
                    <a:gd name="connsiteY1" fmla="*/ 921536 h 1921661"/>
                    <a:gd name="connsiteX2" fmla="*/ 1548707 w 1929707"/>
                    <a:gd name="connsiteY2" fmla="*/ 1469223 h 1921661"/>
                    <a:gd name="connsiteX3" fmla="*/ 515245 w 1929707"/>
                    <a:gd name="connsiteY3" fmla="*/ 1921661 h 1921661"/>
                    <a:gd name="connsiteX4" fmla="*/ 424757 w 1929707"/>
                    <a:gd name="connsiteY4" fmla="*/ 1740686 h 1921661"/>
                    <a:gd name="connsiteX5" fmla="*/ 377132 w 1929707"/>
                    <a:gd name="connsiteY5" fmla="*/ 192873 h 1921661"/>
                    <a:gd name="connsiteX0" fmla="*/ 377132 w 1929707"/>
                    <a:gd name="connsiteY0" fmla="*/ 184486 h 1913274"/>
                    <a:gd name="connsiteX1" fmla="*/ 1929707 w 1929707"/>
                    <a:gd name="connsiteY1" fmla="*/ 913149 h 1913274"/>
                    <a:gd name="connsiteX2" fmla="*/ 1548707 w 1929707"/>
                    <a:gd name="connsiteY2" fmla="*/ 1460836 h 1913274"/>
                    <a:gd name="connsiteX3" fmla="*/ 515245 w 1929707"/>
                    <a:gd name="connsiteY3" fmla="*/ 1913274 h 1913274"/>
                    <a:gd name="connsiteX4" fmla="*/ 424757 w 1929707"/>
                    <a:gd name="connsiteY4" fmla="*/ 1732299 h 1913274"/>
                    <a:gd name="connsiteX5" fmla="*/ 377132 w 1929707"/>
                    <a:gd name="connsiteY5" fmla="*/ 184486 h 1913274"/>
                    <a:gd name="connsiteX0" fmla="*/ 377132 w 1929707"/>
                    <a:gd name="connsiteY0" fmla="*/ 184486 h 1913274"/>
                    <a:gd name="connsiteX1" fmla="*/ 1929707 w 1929707"/>
                    <a:gd name="connsiteY1" fmla="*/ 913149 h 1913274"/>
                    <a:gd name="connsiteX2" fmla="*/ 1548707 w 1929707"/>
                    <a:gd name="connsiteY2" fmla="*/ 1460836 h 1913274"/>
                    <a:gd name="connsiteX3" fmla="*/ 996258 w 1929707"/>
                    <a:gd name="connsiteY3" fmla="*/ 1701341 h 1913274"/>
                    <a:gd name="connsiteX4" fmla="*/ 515245 w 1929707"/>
                    <a:gd name="connsiteY4" fmla="*/ 1913274 h 1913274"/>
                    <a:gd name="connsiteX5" fmla="*/ 424757 w 1929707"/>
                    <a:gd name="connsiteY5" fmla="*/ 1732299 h 1913274"/>
                    <a:gd name="connsiteX6" fmla="*/ 377132 w 1929707"/>
                    <a:gd name="connsiteY6" fmla="*/ 184486 h 1913274"/>
                    <a:gd name="connsiteX0" fmla="*/ 377132 w 1929707"/>
                    <a:gd name="connsiteY0" fmla="*/ 184486 h 2084722"/>
                    <a:gd name="connsiteX1" fmla="*/ 1929707 w 1929707"/>
                    <a:gd name="connsiteY1" fmla="*/ 913149 h 2084722"/>
                    <a:gd name="connsiteX2" fmla="*/ 1548707 w 1929707"/>
                    <a:gd name="connsiteY2" fmla="*/ 1460836 h 2084722"/>
                    <a:gd name="connsiteX3" fmla="*/ 1055790 w 1929707"/>
                    <a:gd name="connsiteY3" fmla="*/ 2084722 h 2084722"/>
                    <a:gd name="connsiteX4" fmla="*/ 515245 w 1929707"/>
                    <a:gd name="connsiteY4" fmla="*/ 1913274 h 2084722"/>
                    <a:gd name="connsiteX5" fmla="*/ 424757 w 1929707"/>
                    <a:gd name="connsiteY5" fmla="*/ 1732299 h 2084722"/>
                    <a:gd name="connsiteX6" fmla="*/ 377132 w 1929707"/>
                    <a:gd name="connsiteY6" fmla="*/ 184486 h 2084722"/>
                    <a:gd name="connsiteX0" fmla="*/ 377132 w 1929707"/>
                    <a:gd name="connsiteY0" fmla="*/ 184486 h 2639554"/>
                    <a:gd name="connsiteX1" fmla="*/ 1929707 w 1929707"/>
                    <a:gd name="connsiteY1" fmla="*/ 913149 h 2639554"/>
                    <a:gd name="connsiteX2" fmla="*/ 1548707 w 1929707"/>
                    <a:gd name="connsiteY2" fmla="*/ 1460836 h 2639554"/>
                    <a:gd name="connsiteX3" fmla="*/ 977209 w 1929707"/>
                    <a:gd name="connsiteY3" fmla="*/ 2639554 h 2639554"/>
                    <a:gd name="connsiteX4" fmla="*/ 515245 w 1929707"/>
                    <a:gd name="connsiteY4" fmla="*/ 1913274 h 2639554"/>
                    <a:gd name="connsiteX5" fmla="*/ 424757 w 1929707"/>
                    <a:gd name="connsiteY5" fmla="*/ 1732299 h 2639554"/>
                    <a:gd name="connsiteX6" fmla="*/ 377132 w 1929707"/>
                    <a:gd name="connsiteY6" fmla="*/ 184486 h 2639554"/>
                    <a:gd name="connsiteX0" fmla="*/ 377132 w 1929707"/>
                    <a:gd name="connsiteY0" fmla="*/ 184486 h 3432510"/>
                    <a:gd name="connsiteX1" fmla="*/ 1929707 w 1929707"/>
                    <a:gd name="connsiteY1" fmla="*/ 913149 h 3432510"/>
                    <a:gd name="connsiteX2" fmla="*/ 1548707 w 1929707"/>
                    <a:gd name="connsiteY2" fmla="*/ 1460836 h 3432510"/>
                    <a:gd name="connsiteX3" fmla="*/ 1548709 w 1929707"/>
                    <a:gd name="connsiteY3" fmla="*/ 3432510 h 3432510"/>
                    <a:gd name="connsiteX4" fmla="*/ 515245 w 1929707"/>
                    <a:gd name="connsiteY4" fmla="*/ 1913274 h 3432510"/>
                    <a:gd name="connsiteX5" fmla="*/ 424757 w 1929707"/>
                    <a:gd name="connsiteY5" fmla="*/ 1732299 h 3432510"/>
                    <a:gd name="connsiteX6" fmla="*/ 377132 w 1929707"/>
                    <a:gd name="connsiteY6" fmla="*/ 184486 h 3432510"/>
                    <a:gd name="connsiteX0" fmla="*/ 377132 w 1929707"/>
                    <a:gd name="connsiteY0" fmla="*/ 184486 h 3432729"/>
                    <a:gd name="connsiteX1" fmla="*/ 1929707 w 1929707"/>
                    <a:gd name="connsiteY1" fmla="*/ 913149 h 3432729"/>
                    <a:gd name="connsiteX2" fmla="*/ 1548707 w 1929707"/>
                    <a:gd name="connsiteY2" fmla="*/ 1460836 h 3432729"/>
                    <a:gd name="connsiteX3" fmla="*/ 1548709 w 1929707"/>
                    <a:gd name="connsiteY3" fmla="*/ 3432510 h 3432729"/>
                    <a:gd name="connsiteX4" fmla="*/ 515245 w 1929707"/>
                    <a:gd name="connsiteY4" fmla="*/ 1913274 h 3432729"/>
                    <a:gd name="connsiteX5" fmla="*/ 424757 w 1929707"/>
                    <a:gd name="connsiteY5" fmla="*/ 1732299 h 3432729"/>
                    <a:gd name="connsiteX6" fmla="*/ 377132 w 1929707"/>
                    <a:gd name="connsiteY6" fmla="*/ 184486 h 3432729"/>
                    <a:gd name="connsiteX0" fmla="*/ 377132 w 1929707"/>
                    <a:gd name="connsiteY0" fmla="*/ 184486 h 3432731"/>
                    <a:gd name="connsiteX1" fmla="*/ 1929707 w 1929707"/>
                    <a:gd name="connsiteY1" fmla="*/ 913149 h 3432731"/>
                    <a:gd name="connsiteX2" fmla="*/ 1548707 w 1929707"/>
                    <a:gd name="connsiteY2" fmla="*/ 1460836 h 3432731"/>
                    <a:gd name="connsiteX3" fmla="*/ 1548709 w 1929707"/>
                    <a:gd name="connsiteY3" fmla="*/ 3432510 h 3432731"/>
                    <a:gd name="connsiteX4" fmla="*/ 515245 w 1929707"/>
                    <a:gd name="connsiteY4" fmla="*/ 1922799 h 3432731"/>
                    <a:gd name="connsiteX5" fmla="*/ 424757 w 1929707"/>
                    <a:gd name="connsiteY5" fmla="*/ 1732299 h 3432731"/>
                    <a:gd name="connsiteX6" fmla="*/ 377132 w 1929707"/>
                    <a:gd name="connsiteY6" fmla="*/ 184486 h 3432731"/>
                    <a:gd name="connsiteX0" fmla="*/ 377132 w 1929707"/>
                    <a:gd name="connsiteY0" fmla="*/ 184486 h 3432710"/>
                    <a:gd name="connsiteX1" fmla="*/ 1929707 w 1929707"/>
                    <a:gd name="connsiteY1" fmla="*/ 913149 h 3432710"/>
                    <a:gd name="connsiteX2" fmla="*/ 1548707 w 1929707"/>
                    <a:gd name="connsiteY2" fmla="*/ 1460836 h 3432710"/>
                    <a:gd name="connsiteX3" fmla="*/ 1548709 w 1929707"/>
                    <a:gd name="connsiteY3" fmla="*/ 3432510 h 3432710"/>
                    <a:gd name="connsiteX4" fmla="*/ 515245 w 1929707"/>
                    <a:gd name="connsiteY4" fmla="*/ 1922799 h 3432710"/>
                    <a:gd name="connsiteX5" fmla="*/ 424757 w 1929707"/>
                    <a:gd name="connsiteY5" fmla="*/ 1732299 h 3432710"/>
                    <a:gd name="connsiteX6" fmla="*/ 377132 w 1929707"/>
                    <a:gd name="connsiteY6" fmla="*/ 184486 h 3432710"/>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1548709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39"/>
                    <a:gd name="connsiteX1" fmla="*/ 1929707 w 1929707"/>
                    <a:gd name="connsiteY1" fmla="*/ 913149 h 3432539"/>
                    <a:gd name="connsiteX2" fmla="*/ 1548707 w 1929707"/>
                    <a:gd name="connsiteY2" fmla="*/ 1460836 h 3432539"/>
                    <a:gd name="connsiteX3" fmla="*/ 1548708 w 1929707"/>
                    <a:gd name="connsiteY3" fmla="*/ 1963279 h 3432539"/>
                    <a:gd name="connsiteX4" fmla="*/ 1548709 w 1929707"/>
                    <a:gd name="connsiteY4" fmla="*/ 3432510 h 3432539"/>
                    <a:gd name="connsiteX5" fmla="*/ 515245 w 1929707"/>
                    <a:gd name="connsiteY5" fmla="*/ 1922799 h 3432539"/>
                    <a:gd name="connsiteX6" fmla="*/ 424757 w 1929707"/>
                    <a:gd name="connsiteY6" fmla="*/ 1732299 h 3432539"/>
                    <a:gd name="connsiteX7" fmla="*/ 377132 w 1929707"/>
                    <a:gd name="connsiteY7" fmla="*/ 184486 h 3432539"/>
                    <a:gd name="connsiteX0" fmla="*/ 377132 w 1929707"/>
                    <a:gd name="connsiteY0" fmla="*/ 184486 h 3432538"/>
                    <a:gd name="connsiteX1" fmla="*/ 1929707 w 1929707"/>
                    <a:gd name="connsiteY1" fmla="*/ 913149 h 3432538"/>
                    <a:gd name="connsiteX2" fmla="*/ 1548707 w 1929707"/>
                    <a:gd name="connsiteY2" fmla="*/ 1460836 h 3432538"/>
                    <a:gd name="connsiteX3" fmla="*/ 872433 w 1929707"/>
                    <a:gd name="connsiteY3" fmla="*/ 1906129 h 3432538"/>
                    <a:gd name="connsiteX4" fmla="*/ 1548709 w 1929707"/>
                    <a:gd name="connsiteY4" fmla="*/ 3432510 h 3432538"/>
                    <a:gd name="connsiteX5" fmla="*/ 515245 w 1929707"/>
                    <a:gd name="connsiteY5" fmla="*/ 1922799 h 3432538"/>
                    <a:gd name="connsiteX6" fmla="*/ 424757 w 1929707"/>
                    <a:gd name="connsiteY6" fmla="*/ 1732299 h 3432538"/>
                    <a:gd name="connsiteX7" fmla="*/ 377132 w 1929707"/>
                    <a:gd name="connsiteY7" fmla="*/ 184486 h 3432538"/>
                    <a:gd name="connsiteX0" fmla="*/ 377132 w 1929707"/>
                    <a:gd name="connsiteY0" fmla="*/ 184486 h 3432542"/>
                    <a:gd name="connsiteX1" fmla="*/ 1929707 w 1929707"/>
                    <a:gd name="connsiteY1" fmla="*/ 913149 h 3432542"/>
                    <a:gd name="connsiteX2" fmla="*/ 1548707 w 1929707"/>
                    <a:gd name="connsiteY2" fmla="*/ 1460836 h 3432542"/>
                    <a:gd name="connsiteX3" fmla="*/ 872433 w 1929707"/>
                    <a:gd name="connsiteY3" fmla="*/ 1906129 h 3432542"/>
                    <a:gd name="connsiteX4" fmla="*/ 1548709 w 1929707"/>
                    <a:gd name="connsiteY4" fmla="*/ 3432510 h 3432542"/>
                    <a:gd name="connsiteX5" fmla="*/ 515245 w 1929707"/>
                    <a:gd name="connsiteY5" fmla="*/ 1922799 h 3432542"/>
                    <a:gd name="connsiteX6" fmla="*/ 424757 w 1929707"/>
                    <a:gd name="connsiteY6" fmla="*/ 1732299 h 3432542"/>
                    <a:gd name="connsiteX7" fmla="*/ 377132 w 1929707"/>
                    <a:gd name="connsiteY7" fmla="*/ 184486 h 3432542"/>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48709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8707 w 1929707"/>
                    <a:gd name="connsiteY2" fmla="*/ 1460836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1541563 w 1929707"/>
                    <a:gd name="connsiteY2" fmla="*/ 1463217 h 3432516"/>
                    <a:gd name="connsiteX3" fmla="*/ 872433 w 1929707"/>
                    <a:gd name="connsiteY3" fmla="*/ 1906129 h 3432516"/>
                    <a:gd name="connsiteX4" fmla="*/ 1553472 w 1929707"/>
                    <a:gd name="connsiteY4" fmla="*/ 3432510 h 3432516"/>
                    <a:gd name="connsiteX5" fmla="*/ 515245 w 1929707"/>
                    <a:gd name="connsiteY5" fmla="*/ 1922799 h 3432516"/>
                    <a:gd name="connsiteX6" fmla="*/ 424757 w 1929707"/>
                    <a:gd name="connsiteY6" fmla="*/ 1732299 h 3432516"/>
                    <a:gd name="connsiteX7" fmla="*/ 377132 w 1929707"/>
                    <a:gd name="connsiteY7"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 name="connsiteX0" fmla="*/ 377132 w 1929707"/>
                    <a:gd name="connsiteY0" fmla="*/ 184486 h 3432516"/>
                    <a:gd name="connsiteX1" fmla="*/ 1929707 w 1929707"/>
                    <a:gd name="connsiteY1" fmla="*/ 913149 h 3432516"/>
                    <a:gd name="connsiteX2" fmla="*/ 872433 w 1929707"/>
                    <a:gd name="connsiteY2" fmla="*/ 1906129 h 3432516"/>
                    <a:gd name="connsiteX3" fmla="*/ 1553472 w 1929707"/>
                    <a:gd name="connsiteY3" fmla="*/ 3432510 h 3432516"/>
                    <a:gd name="connsiteX4" fmla="*/ 515245 w 1929707"/>
                    <a:gd name="connsiteY4" fmla="*/ 1922799 h 3432516"/>
                    <a:gd name="connsiteX5" fmla="*/ 424757 w 1929707"/>
                    <a:gd name="connsiteY5" fmla="*/ 1732299 h 3432516"/>
                    <a:gd name="connsiteX6" fmla="*/ 377132 w 1929707"/>
                    <a:gd name="connsiteY6" fmla="*/ 184486 h 34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9707" h="3432516">
                      <a:moveTo>
                        <a:pt x="377132" y="184486"/>
                      </a:moveTo>
                      <a:cubicBezTo>
                        <a:pt x="735907" y="-101264"/>
                        <a:pt x="1754289" y="-184607"/>
                        <a:pt x="1929707" y="913149"/>
                      </a:cubicBezTo>
                      <a:cubicBezTo>
                        <a:pt x="1529657" y="1094123"/>
                        <a:pt x="1084364" y="1344155"/>
                        <a:pt x="872433" y="1906129"/>
                      </a:cubicBezTo>
                      <a:cubicBezTo>
                        <a:pt x="710507" y="2441909"/>
                        <a:pt x="849416" y="2967769"/>
                        <a:pt x="1553472" y="3432510"/>
                      </a:cubicBezTo>
                      <a:cubicBezTo>
                        <a:pt x="630340" y="3435685"/>
                        <a:pt x="509689" y="2338724"/>
                        <a:pt x="515245" y="1922799"/>
                      </a:cubicBezTo>
                      <a:cubicBezTo>
                        <a:pt x="513657" y="1802943"/>
                        <a:pt x="473970" y="1775955"/>
                        <a:pt x="424757" y="1732299"/>
                      </a:cubicBezTo>
                      <a:cubicBezTo>
                        <a:pt x="-156268" y="1294943"/>
                        <a:pt x="-111025" y="574217"/>
                        <a:pt x="377132" y="184486"/>
                      </a:cubicBezTo>
                      <a:close/>
                    </a:path>
                  </a:pathLst>
                </a:custGeom>
                <a:gradFill>
                  <a:gsLst>
                    <a:gs pos="0">
                      <a:srgbClr val="70AD47"/>
                    </a:gs>
                    <a:gs pos="100000">
                      <a:srgbClr val="70AD47">
                        <a:lumMod val="90000"/>
                        <a:lumOff val="10000"/>
                      </a:srgbClr>
                    </a:gs>
                  </a:gsLst>
                  <a:lin ang="5400000" scaled="0"/>
                </a:gradFill>
                <a:ln w="12700" cap="flat" cmpd="sng" algn="ctr">
                  <a:solidFill>
                    <a:sysClr val="window" lastClr="FFFFFF"/>
                  </a:solidFill>
                  <a:prstDash val="solid"/>
                  <a:miter lim="800000"/>
                </a:ln>
                <a:effectLst/>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icrosoft YaHei"/>
                    <a:cs typeface="Arial" charset="0"/>
                  </a:endParaRPr>
                </a:p>
              </p:txBody>
            </p:sp>
          </p:grpSp>
          <p:grpSp>
            <p:nvGrpSpPr>
              <p:cNvPr id="77" name="Group 76"/>
              <p:cNvGrpSpPr/>
              <p:nvPr/>
            </p:nvGrpSpPr>
            <p:grpSpPr>
              <a:xfrm>
                <a:off x="2140268" y="1347199"/>
                <a:ext cx="5402013" cy="4504495"/>
                <a:chOff x="2140268" y="1347199"/>
                <a:chExt cx="5402013" cy="4504495"/>
              </a:xfrm>
            </p:grpSpPr>
            <p:sp>
              <p:nvSpPr>
                <p:cNvPr id="78" name="TextBox 77"/>
                <p:cNvSpPr txBox="1"/>
                <p:nvPr/>
              </p:nvSpPr>
              <p:spPr>
                <a:xfrm>
                  <a:off x="5211494" y="1452357"/>
                  <a:ext cx="1489512" cy="479617"/>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icrosoft YaHei"/>
                      <a:cs typeface="Arial" charset="0"/>
                    </a:rPr>
                    <a:t>Geomorphic </a:t>
                  </a:r>
                </a:p>
              </p:txBody>
            </p:sp>
            <p:sp>
              <p:nvSpPr>
                <p:cNvPr id="79" name="TextBox 78"/>
                <p:cNvSpPr txBox="1"/>
                <p:nvPr/>
              </p:nvSpPr>
              <p:spPr>
                <a:xfrm>
                  <a:off x="5859730" y="3926512"/>
                  <a:ext cx="1682551" cy="584776"/>
                </a:xfrm>
                <a:prstGeom prst="rect">
                  <a:avLst/>
                </a:prstGeom>
                <a:noFill/>
              </p:spPr>
              <p:txBody>
                <a:bodyPr wrap="square" rtlCol="0">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icrosoft YaHei"/>
                      <a:cs typeface="Arial" charset="0"/>
                    </a:rPr>
                    <a:t>Ecological Disruption</a:t>
                  </a:r>
                </a:p>
              </p:txBody>
            </p:sp>
            <p:sp>
              <p:nvSpPr>
                <p:cNvPr id="80" name="TextBox 79"/>
                <p:cNvSpPr txBox="1"/>
                <p:nvPr/>
              </p:nvSpPr>
              <p:spPr>
                <a:xfrm>
                  <a:off x="3927450" y="5266918"/>
                  <a:ext cx="1196164" cy="5847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icrosoft YaHei"/>
                      <a:cs typeface="Arial" charset="0"/>
                    </a:rPr>
                    <a:t>Hydraulic </a:t>
                  </a:r>
                </a:p>
              </p:txBody>
            </p:sp>
            <p:sp>
              <p:nvSpPr>
                <p:cNvPr id="81" name="TextBox 80"/>
                <p:cNvSpPr txBox="1"/>
                <p:nvPr/>
              </p:nvSpPr>
              <p:spPr>
                <a:xfrm>
                  <a:off x="2140268" y="3817747"/>
                  <a:ext cx="1182052" cy="584776"/>
                </a:xfrm>
                <a:prstGeom prst="rect">
                  <a:avLst/>
                </a:prstGeom>
                <a:noFill/>
              </p:spPr>
              <p:txBody>
                <a:bodyPr wrap="square" rtlCol="0">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icrosoft YaHei"/>
                      <a:cs typeface="Arial" charset="0"/>
                    </a:rPr>
                    <a:t>Criticality</a:t>
                  </a:r>
                </a:p>
              </p:txBody>
            </p:sp>
            <p:sp>
              <p:nvSpPr>
                <p:cNvPr id="82" name="TextBox 81"/>
                <p:cNvSpPr txBox="1"/>
                <p:nvPr/>
              </p:nvSpPr>
              <p:spPr>
                <a:xfrm>
                  <a:off x="2859840" y="1347199"/>
                  <a:ext cx="1422498" cy="58477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icrosoft YaHei"/>
                      <a:cs typeface="Arial" charset="0"/>
                    </a:rPr>
                    <a:t>Structural</a:t>
                  </a:r>
                </a:p>
              </p:txBody>
            </p:sp>
          </p:grpSp>
        </p:grpSp>
        <p:sp>
          <p:nvSpPr>
            <p:cNvPr id="75" name="TextBox 74"/>
            <p:cNvSpPr txBox="1"/>
            <p:nvPr/>
          </p:nvSpPr>
          <p:spPr>
            <a:xfrm>
              <a:off x="5999628" y="4129741"/>
              <a:ext cx="15574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white">
                      <a:lumMod val="95000"/>
                    </a:prstClr>
                  </a:solidFill>
                  <a:effectLst/>
                  <a:uLnTx/>
                  <a:uFillTx/>
                  <a:latin typeface="Calibri" panose="020F0502020204030204"/>
                  <a:ea typeface="Microsoft YaHei"/>
                  <a:cs typeface="Arial" charset="0"/>
                </a:rPr>
                <a:t>Risk &amp; Vulnerability</a:t>
              </a:r>
            </a:p>
          </p:txBody>
        </p:sp>
      </p:grpSp>
      <p:sp>
        <p:nvSpPr>
          <p:cNvPr id="88" name="Title 1"/>
          <p:cNvSpPr txBox="1">
            <a:spLocks/>
          </p:cNvSpPr>
          <p:nvPr/>
        </p:nvSpPr>
        <p:spPr>
          <a:xfrm>
            <a:off x="60666" y="170505"/>
            <a:ext cx="9037768" cy="132556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Project Components: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
            </a:r>
            <a:b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br>
            <a:r>
              <a:rPr kumimoji="0" lang="en-US" sz="2800" b="0" i="0" u="none" strike="noStrike" kern="1200" cap="none" spc="0" normalizeH="0" baseline="0" noProof="0" dirty="0" smtClean="0">
                <a:ln>
                  <a:noFill/>
                </a:ln>
                <a:solidFill>
                  <a:srgbClr val="C00000"/>
                </a:solidFill>
                <a:effectLst/>
                <a:uLnTx/>
                <a:uFillTx/>
                <a:latin typeface="Calibri" panose="020F0502020204030204" pitchFamily="34" charset="0"/>
                <a:ea typeface="Microsoft YaHei"/>
                <a:cs typeface="Calibri" panose="020F0502020204030204" pitchFamily="34" charset="0"/>
              </a:rPr>
              <a:t>Transportation Vulnerability </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baseline="0" noProof="0" dirty="0" smtClean="0">
                <a:ln>
                  <a:noFill/>
                </a:ln>
                <a:solidFill>
                  <a:srgbClr val="006600"/>
                </a:solidFill>
                <a:effectLst/>
                <a:uLnTx/>
                <a:uFillTx/>
                <a:latin typeface="Calibri" panose="020F0502020204030204" pitchFamily="34" charset="0"/>
                <a:ea typeface="Microsoft YaHei"/>
                <a:cs typeface="Calibri" panose="020F0502020204030204" pitchFamily="34" charset="0"/>
              </a:rPr>
              <a:t>Ecological </a:t>
            </a:r>
            <a:r>
              <a:rPr kumimoji="0" lang="en-US" sz="2800" b="0" i="0" u="none" strike="noStrike" kern="1200" cap="none" spc="0" normalizeH="0" baseline="0" noProof="0" dirty="0">
                <a:ln>
                  <a:noFill/>
                </a:ln>
                <a:solidFill>
                  <a:srgbClr val="006600"/>
                </a:solidFill>
                <a:effectLst/>
                <a:uLnTx/>
                <a:uFillTx/>
                <a:latin typeface="Calibri" panose="020F0502020204030204" pitchFamily="34" charset="0"/>
                <a:ea typeface="Microsoft YaHei"/>
                <a:cs typeface="Calibri" panose="020F0502020204030204" pitchFamily="34" charset="0"/>
              </a:rPr>
              <a:t>Vulnerability</a:t>
            </a:r>
          </a:p>
        </p:txBody>
      </p:sp>
      <p:sp>
        <p:nvSpPr>
          <p:cNvPr id="89" name="Content Placeholder 2"/>
          <p:cNvSpPr txBox="1">
            <a:spLocks/>
          </p:cNvSpPr>
          <p:nvPr/>
        </p:nvSpPr>
        <p:spPr>
          <a:xfrm>
            <a:off x="106232" y="1714872"/>
            <a:ext cx="3688839"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Risk of Failure (road unusable) </a:t>
            </a:r>
          </a:p>
          <a:p>
            <a:pPr marL="514350" marR="0" lvl="1" indent="-17145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Structural (condition)</a:t>
            </a:r>
          </a:p>
          <a:p>
            <a:pPr marL="514350" marR="0" lvl="1" indent="-17145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Hydrologic/Hydraulic </a:t>
            </a:r>
            <a:b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b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(flow, stream power)</a:t>
            </a:r>
          </a:p>
          <a:p>
            <a:pPr marL="514350" marR="0" lvl="1" indent="-17145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Geomorphic </a:t>
            </a:r>
            <a:b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b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(river response – scour)</a:t>
            </a:r>
            <a:b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br>
            <a:endPar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endParaRPr>
          </a:p>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Criticality</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rPr>
              <a:t>EMS Disruption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icrosoft YaHei"/>
              <a:cs typeface="Calibri" panose="020F0502020204030204" pitchFamily="34" charset="0"/>
            </a:endParaRPr>
          </a:p>
        </p:txBody>
      </p:sp>
      <p:sp>
        <p:nvSpPr>
          <p:cNvPr id="90" name="Rectangle 89"/>
          <p:cNvSpPr/>
          <p:nvPr/>
        </p:nvSpPr>
        <p:spPr>
          <a:xfrm>
            <a:off x="5914469" y="1759635"/>
            <a:ext cx="3059849" cy="2077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icrosoft YaHei"/>
                <a:cs typeface="Calibri" panose="020F0502020204030204" pitchFamily="34" charset="0"/>
              </a:rPr>
              <a:t>Ecological Disruption</a:t>
            </a:r>
            <a:r>
              <a:rPr kumimoji="0" lang="en-US" sz="1800" b="0" i="0" u="none" strike="noStrike" kern="1200" cap="none" spc="0" normalizeH="0" baseline="0" noProof="0" dirty="0">
                <a:ln>
                  <a:noFill/>
                </a:ln>
                <a:solidFill>
                  <a:prstClr val="black"/>
                </a:solidFill>
                <a:effectLst/>
                <a:uLnTx/>
                <a:uFillTx/>
                <a:latin typeface="Calibri" pitchFamily="34" charset="0"/>
                <a:ea typeface="Microsoft YaHei"/>
                <a:cs typeface="Calibri" panose="020F0502020204030204" pitchFamily="34" charset="0"/>
              </a:rPr>
              <a:t>	</a:t>
            </a:r>
          </a:p>
          <a:p>
            <a:pPr marL="742950" lvl="1" indent="-285750" fontAlgn="auto">
              <a:spcBef>
                <a:spcPts val="0"/>
              </a:spcBef>
              <a:spcAft>
                <a:spcPts val="600"/>
              </a:spcAft>
              <a:buFont typeface="Arial" panose="020B0604020202020204" pitchFamily="34" charset="0"/>
              <a:buChar char="•"/>
            </a:pPr>
            <a:r>
              <a:rPr lang="en-US" i="0" dirty="0">
                <a:solidFill>
                  <a:prstClr val="black"/>
                </a:solidFill>
                <a:cs typeface="Calibri" panose="020F0502020204030204" pitchFamily="34" charset="0"/>
              </a:rPr>
              <a:t>Impassability for aquatic species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Microsoft YaHei"/>
                <a:cs typeface="Calibri" panose="020F0502020204030204" pitchFamily="34" charset="0"/>
              </a:rPr>
              <a:t>Aquatic </a:t>
            </a:r>
            <a:r>
              <a:rPr kumimoji="0" lang="en-US" sz="1800" b="0" i="0" u="none" strike="noStrike" kern="1200" cap="none" spc="0" normalizeH="0" baseline="0" noProof="0" dirty="0">
                <a:ln>
                  <a:noFill/>
                </a:ln>
                <a:solidFill>
                  <a:prstClr val="black"/>
                </a:solidFill>
                <a:effectLst/>
                <a:uLnTx/>
                <a:uFillTx/>
                <a:latin typeface="Calibri" pitchFamily="34" charset="0"/>
                <a:ea typeface="Microsoft YaHei"/>
                <a:cs typeface="Calibri" panose="020F0502020204030204" pitchFamily="34" charset="0"/>
              </a:rPr>
              <a:t>connectivity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icrosoft YaHei"/>
                <a:cs typeface="Calibri" panose="020F0502020204030204" pitchFamily="34" charset="0"/>
              </a:rPr>
              <a:t/>
            </a:r>
            <a:br>
              <a:rPr kumimoji="0" lang="en-US" sz="1800" b="0" i="0" u="none" strike="noStrike" kern="1200" cap="none" spc="0" normalizeH="0" baseline="0" noProof="0" dirty="0" smtClean="0">
                <a:ln>
                  <a:noFill/>
                </a:ln>
                <a:solidFill>
                  <a:prstClr val="black"/>
                </a:solidFill>
                <a:effectLst/>
                <a:uLnTx/>
                <a:uFillTx/>
                <a:latin typeface="Calibri" pitchFamily="34" charset="0"/>
                <a:ea typeface="Microsoft YaHei"/>
                <a:cs typeface="Calibri" panose="020F0502020204030204" pitchFamily="34" charset="0"/>
              </a:rPr>
            </a:br>
            <a:r>
              <a:rPr kumimoji="0" lang="en-US" sz="1800" b="0" i="0" u="none" strike="noStrike" kern="1200" cap="none" spc="0" normalizeH="0" baseline="0" noProof="0" dirty="0" smtClean="0">
                <a:ln>
                  <a:noFill/>
                </a:ln>
                <a:solidFill>
                  <a:prstClr val="black"/>
                </a:solidFill>
                <a:effectLst/>
                <a:uLnTx/>
                <a:uFillTx/>
                <a:latin typeface="Calibri" pitchFamily="34" charset="0"/>
                <a:ea typeface="Microsoft YaHei"/>
                <a:cs typeface="Calibri" panose="020F0502020204030204" pitchFamily="34" charset="0"/>
              </a:rPr>
              <a:t>restoration </a:t>
            </a:r>
            <a:r>
              <a:rPr kumimoji="0" lang="en-US" sz="1800" b="0" i="0" u="none" strike="noStrike" kern="1200" cap="none" spc="0" normalizeH="0" baseline="0" noProof="0" dirty="0">
                <a:ln>
                  <a:noFill/>
                </a:ln>
                <a:solidFill>
                  <a:prstClr val="black"/>
                </a:solidFill>
                <a:effectLst/>
                <a:uLnTx/>
                <a:uFillTx/>
                <a:latin typeface="Calibri" pitchFamily="34" charset="0"/>
                <a:ea typeface="Microsoft YaHei"/>
                <a:cs typeface="Calibri" panose="020F0502020204030204" pitchFamily="34" charset="0"/>
              </a:rPr>
              <a:t>potential</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Microsoft YaHei"/>
                <a:cs typeface="Calibri" panose="020F0502020204030204" pitchFamily="34" charset="0"/>
              </a:rPr>
              <a:t>Coldwater </a:t>
            </a:r>
            <a:r>
              <a:rPr kumimoji="0" lang="en-US" sz="1800" b="0" i="0" u="none" strike="noStrike" kern="1200" cap="none" spc="0" normalizeH="0" baseline="0" noProof="0" dirty="0">
                <a:ln>
                  <a:noFill/>
                </a:ln>
                <a:solidFill>
                  <a:prstClr val="black"/>
                </a:solidFill>
                <a:effectLst/>
                <a:uLnTx/>
                <a:uFillTx/>
                <a:latin typeface="Calibri" pitchFamily="34" charset="0"/>
                <a:ea typeface="Microsoft YaHei"/>
                <a:cs typeface="Calibri" panose="020F0502020204030204" pitchFamily="34" charset="0"/>
              </a:rPr>
              <a:t>streams</a:t>
            </a:r>
          </a:p>
        </p:txBody>
      </p:sp>
    </p:spTree>
    <p:extLst>
      <p:ext uri="{BB962C8B-B14F-4D97-AF65-F5344CB8AC3E}">
        <p14:creationId xmlns:p14="http://schemas.microsoft.com/office/powerpoint/2010/main" val="17611920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2884" r="4007"/>
          <a:stretch/>
        </p:blipFill>
        <p:spPr bwMode="auto">
          <a:xfrm>
            <a:off x="490888" y="141729"/>
            <a:ext cx="8229600" cy="6628811"/>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4239491" y="4479636"/>
            <a:ext cx="4211782" cy="17179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08706" y="3038764"/>
            <a:ext cx="1642712" cy="960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08706" y="3038764"/>
            <a:ext cx="4211782" cy="11822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89362" y="1514764"/>
            <a:ext cx="1910566" cy="1112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92851" y="1514764"/>
            <a:ext cx="2132239" cy="1112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50960" y="203201"/>
            <a:ext cx="2076821" cy="1071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89362" y="1514764"/>
            <a:ext cx="1910566" cy="1112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3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588" y="3436748"/>
            <a:ext cx="4255766" cy="2973726"/>
          </a:xfrm>
          <a:prstGeom prst="rect">
            <a:avLst/>
          </a:prstGeom>
          <a:noFill/>
          <a:ln w="9525">
            <a:noFill/>
            <a:miter lim="800000"/>
            <a:headEnd/>
            <a:tailEnd/>
          </a:ln>
        </p:spPr>
      </p:pic>
      <p:sp>
        <p:nvSpPr>
          <p:cNvPr id="3" name="Title 2"/>
          <p:cNvSpPr>
            <a:spLocks noGrp="1"/>
          </p:cNvSpPr>
          <p:nvPr>
            <p:ph type="title"/>
          </p:nvPr>
        </p:nvSpPr>
        <p:spPr>
          <a:xfrm>
            <a:off x="628650" y="254289"/>
            <a:ext cx="7886700" cy="1325563"/>
          </a:xfrm>
        </p:spPr>
        <p:txBody>
          <a:bodyPr>
            <a:normAutofit/>
          </a:bodyPr>
          <a:lstStyle/>
          <a:p>
            <a:r>
              <a:rPr lang="en-US" sz="4000" dirty="0" smtClean="0">
                <a:latin typeface="+mn-lt"/>
              </a:rPr>
              <a:t>Structural Risk of Failure</a:t>
            </a:r>
            <a:endParaRPr lang="en-US" sz="4000" dirty="0">
              <a:latin typeface="+mn-lt"/>
            </a:endParaRPr>
          </a:p>
        </p:txBody>
      </p:sp>
      <p:sp>
        <p:nvSpPr>
          <p:cNvPr id="4" name="Content Placeholder 3"/>
          <p:cNvSpPr>
            <a:spLocks noGrp="1"/>
          </p:cNvSpPr>
          <p:nvPr>
            <p:ph idx="1"/>
          </p:nvPr>
        </p:nvSpPr>
        <p:spPr>
          <a:xfrm>
            <a:off x="628650" y="1650134"/>
            <a:ext cx="3666259" cy="4351338"/>
          </a:xfrm>
        </p:spPr>
        <p:txBody>
          <a:bodyPr/>
          <a:lstStyle/>
          <a:p>
            <a:pPr marL="0" indent="0">
              <a:spcBef>
                <a:spcPts val="0"/>
              </a:spcBef>
              <a:spcAft>
                <a:spcPts val="1200"/>
              </a:spcAft>
              <a:buNone/>
            </a:pPr>
            <a:r>
              <a:rPr lang="en-US" dirty="0" smtClean="0">
                <a:solidFill>
                  <a:srgbClr val="006600"/>
                </a:solidFill>
              </a:rPr>
              <a:t>Based on:</a:t>
            </a:r>
          </a:p>
          <a:p>
            <a:pPr marL="461963" lvl="1">
              <a:spcBef>
                <a:spcPts val="0"/>
              </a:spcBef>
              <a:spcAft>
                <a:spcPts val="1200"/>
              </a:spcAft>
            </a:pPr>
            <a:r>
              <a:rPr lang="en-US" dirty="0" smtClean="0"/>
              <a:t>Rapid field assessment for culverts</a:t>
            </a:r>
          </a:p>
          <a:p>
            <a:pPr marL="461963" lvl="1">
              <a:spcBef>
                <a:spcPts val="0"/>
              </a:spcBef>
              <a:spcAft>
                <a:spcPts val="1200"/>
              </a:spcAft>
            </a:pPr>
            <a:r>
              <a:rPr lang="en-US" dirty="0" err="1" smtClean="0"/>
              <a:t>MassDOT</a:t>
            </a:r>
            <a:r>
              <a:rPr lang="en-US" dirty="0" smtClean="0"/>
              <a:t> bridge inspection reports</a:t>
            </a:r>
          </a:p>
          <a:p>
            <a:pPr marL="461963" lvl="1">
              <a:spcBef>
                <a:spcPts val="0"/>
              </a:spcBef>
              <a:spcAft>
                <a:spcPts val="1200"/>
              </a:spcAft>
            </a:pPr>
            <a:r>
              <a:rPr lang="en-US" dirty="0" smtClean="0"/>
              <a:t>Scored from 0 (low risk) to 1 (high risk)</a:t>
            </a:r>
            <a:endParaRPr lang="en-US" dirty="0"/>
          </a:p>
        </p:txBody>
      </p:sp>
    </p:spTree>
    <p:extLst>
      <p:ext uri="{BB962C8B-B14F-4D97-AF65-F5344CB8AC3E}">
        <p14:creationId xmlns:p14="http://schemas.microsoft.com/office/powerpoint/2010/main" val="1861146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6498" name="Picture 2" descr="chicopee-wshe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7325" y="0"/>
            <a:ext cx="6230938" cy="6858000"/>
          </a:xfrm>
          <a:prstGeom prst="rect">
            <a:avLst/>
          </a:prstGeom>
          <a:noFill/>
          <a:ln w="9525">
            <a:noFill/>
            <a:miter lim="800000"/>
            <a:headEnd/>
            <a:tailEnd/>
          </a:ln>
        </p:spPr>
      </p:pic>
      <p:sp>
        <p:nvSpPr>
          <p:cNvPr id="106499" name="Text Box 3"/>
          <p:cNvSpPr txBox="1">
            <a:spLocks noChangeArrowheads="1"/>
          </p:cNvSpPr>
          <p:nvPr/>
        </p:nvSpPr>
        <p:spPr bwMode="auto">
          <a:xfrm>
            <a:off x="7756525" y="5943600"/>
            <a:ext cx="1387475" cy="646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Source: </a:t>
            </a:r>
            <a:b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MA Riverways Program</a:t>
            </a:r>
          </a:p>
        </p:txBody>
      </p:sp>
      <p:sp>
        <p:nvSpPr>
          <p:cNvPr id="106500" name="Text Box 4"/>
          <p:cNvSpPr txBox="1">
            <a:spLocks noChangeArrowheads="1"/>
          </p:cNvSpPr>
          <p:nvPr/>
        </p:nvSpPr>
        <p:spPr bwMode="auto">
          <a:xfrm>
            <a:off x="7681913" y="381000"/>
            <a:ext cx="1509712"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Arial" charset="0"/>
              </a:rPr>
              <a:t>721 sq.mi.</a:t>
            </a:r>
          </a:p>
        </p:txBody>
      </p:sp>
    </p:spTree>
    <p:extLst>
      <p:ext uri="{BB962C8B-B14F-4D97-AF65-F5344CB8AC3E}">
        <p14:creationId xmlns:p14="http://schemas.microsoft.com/office/powerpoint/2010/main" val="678437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604131"/>
            <a:ext cx="4267200" cy="3200400"/>
          </a:xfrm>
          <a:prstGeom prst="rect">
            <a:avLst/>
          </a:prstGeom>
        </p:spPr>
      </p:pic>
      <p:sp>
        <p:nvSpPr>
          <p:cNvPr id="3" name="Title 2"/>
          <p:cNvSpPr>
            <a:spLocks noGrp="1"/>
          </p:cNvSpPr>
          <p:nvPr>
            <p:ph type="title"/>
          </p:nvPr>
        </p:nvSpPr>
        <p:spPr>
          <a:xfrm>
            <a:off x="628650" y="102899"/>
            <a:ext cx="7886700" cy="1325563"/>
          </a:xfrm>
        </p:spPr>
        <p:txBody>
          <a:bodyPr>
            <a:normAutofit/>
          </a:bodyPr>
          <a:lstStyle/>
          <a:p>
            <a:r>
              <a:rPr lang="en-US" sz="4000" dirty="0" smtClean="0">
                <a:latin typeface="+mn-lt"/>
              </a:rPr>
              <a:t>Geomorphic Risk of Failure</a:t>
            </a:r>
            <a:endParaRPr lang="en-US" sz="4000" dirty="0">
              <a:latin typeface="+mn-lt"/>
            </a:endParaRPr>
          </a:p>
        </p:txBody>
      </p:sp>
      <p:sp>
        <p:nvSpPr>
          <p:cNvPr id="4" name="Content Placeholder 3"/>
          <p:cNvSpPr>
            <a:spLocks noGrp="1"/>
          </p:cNvSpPr>
          <p:nvPr>
            <p:ph idx="1"/>
          </p:nvPr>
        </p:nvSpPr>
        <p:spPr>
          <a:xfrm>
            <a:off x="711777" y="1206789"/>
            <a:ext cx="4488295" cy="3670011"/>
          </a:xfrm>
        </p:spPr>
        <p:txBody>
          <a:bodyPr>
            <a:normAutofit/>
          </a:bodyPr>
          <a:lstStyle/>
          <a:p>
            <a:pPr marL="0" indent="0">
              <a:spcBef>
                <a:spcPts val="0"/>
              </a:spcBef>
              <a:spcAft>
                <a:spcPts val="1200"/>
              </a:spcAft>
              <a:buNone/>
            </a:pPr>
            <a:r>
              <a:rPr lang="en-US" dirty="0" smtClean="0">
                <a:solidFill>
                  <a:srgbClr val="006600"/>
                </a:solidFill>
              </a:rPr>
              <a:t>Failure mechanisms:</a:t>
            </a:r>
          </a:p>
          <a:p>
            <a:pPr marL="461963" lvl="1">
              <a:spcBef>
                <a:spcPts val="0"/>
              </a:spcBef>
              <a:spcAft>
                <a:spcPts val="600"/>
              </a:spcAft>
            </a:pPr>
            <a:r>
              <a:rPr lang="en-US" sz="2000" dirty="0" smtClean="0">
                <a:solidFill>
                  <a:srgbClr val="C00000"/>
                </a:solidFill>
              </a:rPr>
              <a:t>Blockage by sediment</a:t>
            </a:r>
          </a:p>
          <a:p>
            <a:pPr marL="919163" lvl="2">
              <a:spcBef>
                <a:spcPts val="0"/>
              </a:spcBef>
              <a:spcAft>
                <a:spcPts val="600"/>
              </a:spcAft>
            </a:pPr>
            <a:r>
              <a:rPr lang="en-US" sz="1800" dirty="0" smtClean="0"/>
              <a:t>Structure width/</a:t>
            </a:r>
            <a:r>
              <a:rPr lang="en-US" sz="1800" dirty="0" err="1" smtClean="0"/>
              <a:t>bankful</a:t>
            </a:r>
            <a:r>
              <a:rPr lang="en-US" sz="1800" dirty="0" smtClean="0"/>
              <a:t> width</a:t>
            </a:r>
          </a:p>
          <a:p>
            <a:pPr marL="919163" lvl="2">
              <a:spcBef>
                <a:spcPts val="0"/>
              </a:spcBef>
              <a:spcAft>
                <a:spcPts val="600"/>
              </a:spcAft>
            </a:pPr>
            <a:r>
              <a:rPr lang="en-US" sz="1800" dirty="0" smtClean="0"/>
              <a:t>Specific stream power vs. bed resistance</a:t>
            </a:r>
          </a:p>
          <a:p>
            <a:pPr marL="919163" lvl="2">
              <a:spcBef>
                <a:spcPts val="0"/>
              </a:spcBef>
              <a:spcAft>
                <a:spcPts val="600"/>
              </a:spcAft>
            </a:pPr>
            <a:r>
              <a:rPr lang="en-US" sz="1800" dirty="0" smtClean="0"/>
              <a:t>Observed erosion or aggradation</a:t>
            </a:r>
          </a:p>
          <a:p>
            <a:pPr marL="919163" lvl="2">
              <a:spcBef>
                <a:spcPts val="0"/>
              </a:spcBef>
              <a:spcAft>
                <a:spcPts val="600"/>
              </a:spcAft>
            </a:pPr>
            <a:r>
              <a:rPr lang="en-US" sz="1800" dirty="0" smtClean="0"/>
              <a:t>Observed blockage</a:t>
            </a:r>
          </a:p>
          <a:p>
            <a:pPr marL="461963" lvl="1">
              <a:spcBef>
                <a:spcPts val="1200"/>
              </a:spcBef>
              <a:spcAft>
                <a:spcPts val="600"/>
              </a:spcAft>
            </a:pPr>
            <a:r>
              <a:rPr lang="en-US" sz="2000" dirty="0" smtClean="0">
                <a:solidFill>
                  <a:srgbClr val="C00000"/>
                </a:solidFill>
              </a:rPr>
              <a:t>Obstruction </a:t>
            </a:r>
            <a:r>
              <a:rPr lang="en-US" sz="2000" dirty="0">
                <a:solidFill>
                  <a:srgbClr val="C00000"/>
                </a:solidFill>
              </a:rPr>
              <a:t>by woody debris</a:t>
            </a:r>
          </a:p>
          <a:p>
            <a:pPr marL="919163" lvl="2">
              <a:spcBef>
                <a:spcPts val="0"/>
              </a:spcBef>
              <a:spcAft>
                <a:spcPts val="600"/>
              </a:spcAft>
            </a:pPr>
            <a:r>
              <a:rPr lang="en-US" sz="1800" dirty="0"/>
              <a:t>Alignment</a:t>
            </a:r>
          </a:p>
          <a:p>
            <a:pPr marL="919163" lvl="2">
              <a:spcBef>
                <a:spcPts val="0"/>
              </a:spcBef>
              <a:spcAft>
                <a:spcPts val="600"/>
              </a:spcAft>
            </a:pPr>
            <a:r>
              <a:rPr lang="en-US" sz="1800" dirty="0"/>
              <a:t>Structure width</a:t>
            </a:r>
          </a:p>
          <a:p>
            <a:pPr marL="461963" lvl="1">
              <a:spcBef>
                <a:spcPts val="0"/>
              </a:spcBef>
              <a:spcAft>
                <a:spcPts val="600"/>
              </a:spcAft>
            </a:pPr>
            <a:endParaRPr lang="en-US" sz="2300" dirty="0"/>
          </a:p>
        </p:txBody>
      </p:sp>
      <p:sp>
        <p:nvSpPr>
          <p:cNvPr id="7" name="Content Placeholder 3"/>
          <p:cNvSpPr txBox="1">
            <a:spLocks/>
          </p:cNvSpPr>
          <p:nvPr/>
        </p:nvSpPr>
        <p:spPr>
          <a:xfrm>
            <a:off x="4775489" y="1650135"/>
            <a:ext cx="4488295" cy="1953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lvl="1" fontAlgn="auto">
              <a:spcBef>
                <a:spcPts val="0"/>
              </a:spcBef>
              <a:spcAft>
                <a:spcPts val="600"/>
              </a:spcAft>
            </a:pPr>
            <a:r>
              <a:rPr lang="en-US" sz="2000" i="0" dirty="0" smtClean="0">
                <a:solidFill>
                  <a:srgbClr val="C00000"/>
                </a:solidFill>
              </a:rPr>
              <a:t>Scour</a:t>
            </a:r>
          </a:p>
          <a:p>
            <a:pPr marL="919163" lvl="2" fontAlgn="auto">
              <a:spcBef>
                <a:spcPts val="0"/>
              </a:spcBef>
              <a:spcAft>
                <a:spcPts val="600"/>
              </a:spcAft>
            </a:pPr>
            <a:r>
              <a:rPr lang="en-US" sz="1800" i="0" dirty="0" smtClean="0"/>
              <a:t>Specific stream power vs. bed resistance</a:t>
            </a:r>
          </a:p>
          <a:p>
            <a:pPr marL="919163" lvl="2" fontAlgn="auto">
              <a:spcBef>
                <a:spcPts val="0"/>
              </a:spcBef>
              <a:spcAft>
                <a:spcPts val="600"/>
              </a:spcAft>
            </a:pPr>
            <a:r>
              <a:rPr lang="en-US" sz="1800" i="0" dirty="0" smtClean="0"/>
              <a:t>Sediment continuity</a:t>
            </a:r>
          </a:p>
          <a:p>
            <a:pPr marL="919163" lvl="2" fontAlgn="auto">
              <a:spcBef>
                <a:spcPts val="0"/>
              </a:spcBef>
              <a:spcAft>
                <a:spcPts val="600"/>
              </a:spcAft>
            </a:pPr>
            <a:r>
              <a:rPr lang="en-US" sz="1800" i="0" dirty="0" smtClean="0"/>
              <a:t>Footing condition</a:t>
            </a:r>
          </a:p>
          <a:p>
            <a:pPr marL="919163" lvl="2" fontAlgn="auto">
              <a:spcBef>
                <a:spcPts val="0"/>
              </a:spcBef>
              <a:spcAft>
                <a:spcPts val="600"/>
              </a:spcAft>
            </a:pPr>
            <a:r>
              <a:rPr lang="en-US" sz="1800" i="0" dirty="0" smtClean="0"/>
              <a:t>Downstream scour pool</a:t>
            </a:r>
          </a:p>
        </p:txBody>
      </p:sp>
    </p:spTree>
    <p:extLst>
      <p:ext uri="{BB962C8B-B14F-4D97-AF65-F5344CB8AC3E}">
        <p14:creationId xmlns:p14="http://schemas.microsoft.com/office/powerpoint/2010/main" val="3181260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2899"/>
            <a:ext cx="7886700" cy="1325563"/>
          </a:xfrm>
        </p:spPr>
        <p:txBody>
          <a:bodyPr>
            <a:normAutofit/>
          </a:bodyPr>
          <a:lstStyle/>
          <a:p>
            <a:r>
              <a:rPr lang="en-US" sz="4000" dirty="0" smtClean="0">
                <a:latin typeface="+mn-lt"/>
              </a:rPr>
              <a:t>Hydraulic Risk of Failure</a:t>
            </a:r>
            <a:endParaRPr lang="en-US" sz="4000" dirty="0">
              <a:latin typeface="+mn-lt"/>
            </a:endParaRPr>
          </a:p>
        </p:txBody>
      </p:sp>
      <p:sp>
        <p:nvSpPr>
          <p:cNvPr id="4" name="Content Placeholder 3"/>
          <p:cNvSpPr>
            <a:spLocks noGrp="1"/>
          </p:cNvSpPr>
          <p:nvPr>
            <p:ph idx="1"/>
          </p:nvPr>
        </p:nvSpPr>
        <p:spPr>
          <a:xfrm>
            <a:off x="397741" y="1530062"/>
            <a:ext cx="4488295" cy="3162011"/>
          </a:xfrm>
        </p:spPr>
        <p:txBody>
          <a:bodyPr>
            <a:normAutofit/>
          </a:bodyPr>
          <a:lstStyle/>
          <a:p>
            <a:pPr marL="0" indent="0">
              <a:spcBef>
                <a:spcPts val="0"/>
              </a:spcBef>
              <a:spcAft>
                <a:spcPts val="1200"/>
              </a:spcAft>
              <a:buNone/>
            </a:pPr>
            <a:r>
              <a:rPr lang="en-US" dirty="0" smtClean="0">
                <a:solidFill>
                  <a:srgbClr val="006600"/>
                </a:solidFill>
              </a:rPr>
              <a:t>Hydrological models:</a:t>
            </a:r>
          </a:p>
          <a:p>
            <a:pPr marL="461963" lvl="1">
              <a:spcBef>
                <a:spcPts val="0"/>
              </a:spcBef>
              <a:spcAft>
                <a:spcPts val="600"/>
              </a:spcAft>
            </a:pPr>
            <a:r>
              <a:rPr lang="en-US" sz="2000" dirty="0" smtClean="0">
                <a:solidFill>
                  <a:srgbClr val="C00000"/>
                </a:solidFill>
              </a:rPr>
              <a:t>Physical models</a:t>
            </a:r>
          </a:p>
          <a:p>
            <a:pPr marL="919163" lvl="2">
              <a:spcBef>
                <a:spcPts val="0"/>
              </a:spcBef>
              <a:spcAft>
                <a:spcPts val="600"/>
              </a:spcAft>
            </a:pPr>
            <a:r>
              <a:rPr lang="en-US" sz="1800" dirty="0" smtClean="0"/>
              <a:t>HBV</a:t>
            </a:r>
          </a:p>
          <a:p>
            <a:pPr marL="919163" lvl="2">
              <a:spcBef>
                <a:spcPts val="0"/>
              </a:spcBef>
              <a:spcAft>
                <a:spcPts val="600"/>
              </a:spcAft>
            </a:pPr>
            <a:r>
              <a:rPr lang="en-US" sz="1800" dirty="0" smtClean="0"/>
              <a:t>HSPF</a:t>
            </a:r>
          </a:p>
          <a:p>
            <a:pPr marL="919163" lvl="2">
              <a:spcBef>
                <a:spcPts val="0"/>
              </a:spcBef>
              <a:spcAft>
                <a:spcPts val="600"/>
              </a:spcAft>
            </a:pPr>
            <a:r>
              <a:rPr lang="en-US" sz="1800" dirty="0" smtClean="0"/>
              <a:t>WRFH</a:t>
            </a:r>
          </a:p>
          <a:p>
            <a:pPr marL="461963" lvl="1">
              <a:spcBef>
                <a:spcPts val="1200"/>
              </a:spcBef>
              <a:spcAft>
                <a:spcPts val="600"/>
              </a:spcAft>
            </a:pPr>
            <a:r>
              <a:rPr lang="en-US" sz="2000" dirty="0" smtClean="0">
                <a:solidFill>
                  <a:srgbClr val="C00000"/>
                </a:solidFill>
              </a:rPr>
              <a:t>Statistical models</a:t>
            </a:r>
            <a:endParaRPr lang="en-US" sz="2000" dirty="0">
              <a:solidFill>
                <a:srgbClr val="C00000"/>
              </a:solidFill>
            </a:endParaRPr>
          </a:p>
          <a:p>
            <a:pPr marL="919163" lvl="2">
              <a:spcBef>
                <a:spcPts val="0"/>
              </a:spcBef>
              <a:spcAft>
                <a:spcPts val="600"/>
              </a:spcAft>
            </a:pPr>
            <a:r>
              <a:rPr lang="en-US" sz="1800" dirty="0" smtClean="0"/>
              <a:t>Jacobs equation</a:t>
            </a:r>
          </a:p>
          <a:p>
            <a:pPr marL="919163" lvl="2">
              <a:spcBef>
                <a:spcPts val="0"/>
              </a:spcBef>
              <a:spcAft>
                <a:spcPts val="600"/>
              </a:spcAft>
            </a:pPr>
            <a:r>
              <a:rPr lang="en-US" sz="1800" dirty="0" smtClean="0"/>
              <a:t>MA RPFE</a:t>
            </a:r>
            <a:endParaRPr lang="en-US" sz="1800" dirty="0"/>
          </a:p>
          <a:p>
            <a:pPr marL="461963" lvl="1">
              <a:spcBef>
                <a:spcPts val="0"/>
              </a:spcBef>
              <a:spcAft>
                <a:spcPts val="600"/>
              </a:spcAft>
            </a:pPr>
            <a:endParaRPr lang="en-US" sz="2300" dirty="0"/>
          </a:p>
        </p:txBody>
      </p:sp>
      <p:sp>
        <p:nvSpPr>
          <p:cNvPr id="6" name="Content Placeholder 3"/>
          <p:cNvSpPr txBox="1">
            <a:spLocks/>
          </p:cNvSpPr>
          <p:nvPr/>
        </p:nvSpPr>
        <p:spPr>
          <a:xfrm>
            <a:off x="4350905" y="1530062"/>
            <a:ext cx="4488295" cy="2074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1200"/>
              </a:spcAft>
              <a:buFont typeface="Arial" panose="020B0604020202020204" pitchFamily="34" charset="0"/>
              <a:buNone/>
            </a:pPr>
            <a:r>
              <a:rPr lang="en-US" i="0" dirty="0" smtClean="0">
                <a:solidFill>
                  <a:srgbClr val="006600"/>
                </a:solidFill>
              </a:rPr>
              <a:t>Current vs Future:</a:t>
            </a:r>
          </a:p>
          <a:p>
            <a:pPr marL="461963" lvl="1" fontAlgn="auto">
              <a:spcBef>
                <a:spcPts val="0"/>
              </a:spcBef>
              <a:spcAft>
                <a:spcPts val="600"/>
              </a:spcAft>
            </a:pPr>
            <a:r>
              <a:rPr lang="en-US" sz="2000" i="0" dirty="0" smtClean="0">
                <a:solidFill>
                  <a:srgbClr val="C00000"/>
                </a:solidFill>
              </a:rPr>
              <a:t>Mid-century</a:t>
            </a:r>
          </a:p>
          <a:p>
            <a:pPr marL="919163" lvl="2" fontAlgn="auto">
              <a:spcBef>
                <a:spcPts val="0"/>
              </a:spcBef>
              <a:spcAft>
                <a:spcPts val="600"/>
              </a:spcAft>
            </a:pPr>
            <a:r>
              <a:rPr lang="en-US" sz="1800" i="0" dirty="0" smtClean="0"/>
              <a:t>9 climate models</a:t>
            </a:r>
          </a:p>
          <a:p>
            <a:pPr marL="461963" lvl="1" fontAlgn="auto">
              <a:spcBef>
                <a:spcPts val="1200"/>
              </a:spcBef>
              <a:spcAft>
                <a:spcPts val="600"/>
              </a:spcAft>
            </a:pPr>
            <a:r>
              <a:rPr lang="en-US" sz="2000" i="0" dirty="0" smtClean="0">
                <a:solidFill>
                  <a:srgbClr val="C00000"/>
                </a:solidFill>
              </a:rPr>
              <a:t>End-century</a:t>
            </a:r>
          </a:p>
          <a:p>
            <a:pPr marL="919163" lvl="2" fontAlgn="auto">
              <a:spcBef>
                <a:spcPts val="0"/>
              </a:spcBef>
              <a:spcAft>
                <a:spcPts val="600"/>
              </a:spcAft>
            </a:pPr>
            <a:r>
              <a:rPr lang="en-US" sz="1800" i="0" dirty="0" smtClean="0"/>
              <a:t>Extrapolate from mid-century</a:t>
            </a:r>
          </a:p>
        </p:txBody>
      </p:sp>
      <p:pic>
        <p:nvPicPr>
          <p:cNvPr id="2050" name="Picture 2" descr="Image result for Flooded culv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448" y="3842453"/>
            <a:ext cx="5321589" cy="278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26471" y="942109"/>
            <a:ext cx="8005630" cy="4932218"/>
            <a:chOff x="240145" y="1487055"/>
            <a:chExt cx="6221604" cy="3833091"/>
          </a:xfrm>
        </p:grpSpPr>
        <p:pic>
          <p:nvPicPr>
            <p:cNvPr id="2" name="Picture 1"/>
            <p:cNvPicPr/>
            <p:nvPr/>
          </p:nvPicPr>
          <p:blipFill rotWithShape="1">
            <a:blip r:embed="rId2">
              <a:extLst>
                <a:ext uri="{28A0092B-C50C-407E-A947-70E740481C1C}">
                  <a14:useLocalDpi xmlns:a14="http://schemas.microsoft.com/office/drawing/2010/main" val="0"/>
                </a:ext>
              </a:extLst>
            </a:blip>
            <a:srcRect l="118" t="5532" r="42190" b="6170"/>
            <a:stretch/>
          </p:blipFill>
          <p:spPr>
            <a:xfrm>
              <a:off x="240145" y="1487055"/>
              <a:ext cx="5015346" cy="3833091"/>
            </a:xfrm>
            <a:prstGeom prst="rect">
              <a:avLst/>
            </a:prstGeom>
            <a:ln w="12700">
              <a:noFill/>
            </a:ln>
          </p:spPr>
        </p:pic>
        <p:pic>
          <p:nvPicPr>
            <p:cNvPr id="3" name="Picture 2"/>
            <p:cNvPicPr/>
            <p:nvPr/>
          </p:nvPicPr>
          <p:blipFill rotWithShape="1">
            <a:blip r:embed="rId2">
              <a:extLst>
                <a:ext uri="{28A0092B-C50C-407E-A947-70E740481C1C}">
                  <a14:useLocalDpi xmlns:a14="http://schemas.microsoft.com/office/drawing/2010/main" val="0"/>
                </a:ext>
              </a:extLst>
            </a:blip>
            <a:srcRect l="86124" t="5532" b="6170"/>
            <a:stretch/>
          </p:blipFill>
          <p:spPr>
            <a:xfrm>
              <a:off x="5255491" y="1487055"/>
              <a:ext cx="1206258" cy="3833091"/>
            </a:xfrm>
            <a:prstGeom prst="rect">
              <a:avLst/>
            </a:prstGeom>
            <a:ln w="12700">
              <a:noFill/>
            </a:ln>
          </p:spPr>
        </p:pic>
      </p:grpSp>
      <p:sp>
        <p:nvSpPr>
          <p:cNvPr id="5" name="TextBox 4"/>
          <p:cNvSpPr txBox="1"/>
          <p:nvPr/>
        </p:nvSpPr>
        <p:spPr>
          <a:xfrm>
            <a:off x="1806083" y="443345"/>
            <a:ext cx="5531835" cy="369332"/>
          </a:xfrm>
          <a:prstGeom prst="rect">
            <a:avLst/>
          </a:prstGeom>
          <a:noFill/>
        </p:spPr>
        <p:txBody>
          <a:bodyPr wrap="none" rtlCol="0">
            <a:spAutoFit/>
          </a:bodyPr>
          <a:lstStyle/>
          <a:p>
            <a:r>
              <a:rPr lang="en-US" dirty="0" smtClean="0"/>
              <a:t>Current Hydraulic Risk Scores for each Hydrological Model</a:t>
            </a:r>
            <a:endParaRPr lang="en-US" dirty="0"/>
          </a:p>
        </p:txBody>
      </p:sp>
    </p:spTree>
    <p:extLst>
      <p:ext uri="{BB962C8B-B14F-4D97-AF65-F5344CB8AC3E}">
        <p14:creationId xmlns:p14="http://schemas.microsoft.com/office/powerpoint/2010/main" val="3743178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4416" y="1634834"/>
            <a:ext cx="8615169" cy="3592948"/>
            <a:chOff x="473364" y="692726"/>
            <a:chExt cx="6799116" cy="2835565"/>
          </a:xfrm>
        </p:grpSpPr>
        <p:pic>
          <p:nvPicPr>
            <p:cNvPr id="2" name="Picture 1"/>
            <p:cNvPicPr/>
            <p:nvPr/>
          </p:nvPicPr>
          <p:blipFill rotWithShape="1">
            <a:blip r:embed="rId2">
              <a:extLst>
                <a:ext uri="{28A0092B-C50C-407E-A947-70E740481C1C}">
                  <a14:useLocalDpi xmlns:a14="http://schemas.microsoft.com/office/drawing/2010/main" val="0"/>
                </a:ext>
              </a:extLst>
            </a:blip>
            <a:srcRect t="7379" r="31846" b="6975"/>
            <a:stretch/>
          </p:blipFill>
          <p:spPr>
            <a:xfrm>
              <a:off x="473364" y="692726"/>
              <a:ext cx="5641110" cy="2835565"/>
            </a:xfrm>
            <a:prstGeom prst="rect">
              <a:avLst/>
            </a:prstGeom>
            <a:ln w="12700">
              <a:noFill/>
            </a:ln>
          </p:spPr>
        </p:pic>
        <p:pic>
          <p:nvPicPr>
            <p:cNvPr id="4" name="Picture 3"/>
            <p:cNvPicPr/>
            <p:nvPr/>
          </p:nvPicPr>
          <p:blipFill rotWithShape="1">
            <a:blip r:embed="rId2">
              <a:extLst>
                <a:ext uri="{28A0092B-C50C-407E-A947-70E740481C1C}">
                  <a14:useLocalDpi xmlns:a14="http://schemas.microsoft.com/office/drawing/2010/main" val="0"/>
                </a:ext>
              </a:extLst>
            </a:blip>
            <a:srcRect l="86009" t="7379" b="6975"/>
            <a:stretch/>
          </p:blipFill>
          <p:spPr>
            <a:xfrm>
              <a:off x="6114474" y="692726"/>
              <a:ext cx="1158006" cy="2835565"/>
            </a:xfrm>
            <a:prstGeom prst="rect">
              <a:avLst/>
            </a:prstGeom>
            <a:ln w="12700">
              <a:noFill/>
            </a:ln>
          </p:spPr>
        </p:pic>
      </p:grpSp>
      <p:sp>
        <p:nvSpPr>
          <p:cNvPr id="6" name="TextBox 5"/>
          <p:cNvSpPr txBox="1"/>
          <p:nvPr/>
        </p:nvSpPr>
        <p:spPr>
          <a:xfrm>
            <a:off x="1215569" y="988291"/>
            <a:ext cx="6712863" cy="369332"/>
          </a:xfrm>
          <a:prstGeom prst="rect">
            <a:avLst/>
          </a:prstGeom>
          <a:noFill/>
        </p:spPr>
        <p:txBody>
          <a:bodyPr wrap="none" rtlCol="0">
            <a:spAutoFit/>
          </a:bodyPr>
          <a:lstStyle/>
          <a:p>
            <a:r>
              <a:rPr lang="en-US" dirty="0" smtClean="0"/>
              <a:t>Current and Mid Century Hydraulic Risk Scores for each Physical Model</a:t>
            </a:r>
            <a:endParaRPr lang="en-US" dirty="0"/>
          </a:p>
        </p:txBody>
      </p:sp>
    </p:spTree>
    <p:extLst>
      <p:ext uri="{BB962C8B-B14F-4D97-AF65-F5344CB8AC3E}">
        <p14:creationId xmlns:p14="http://schemas.microsoft.com/office/powerpoint/2010/main" val="8233917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b="12195"/>
          <a:stretch/>
        </p:blipFill>
        <p:spPr bwMode="auto">
          <a:xfrm>
            <a:off x="779646" y="442760"/>
            <a:ext cx="7555832" cy="4331369"/>
          </a:xfrm>
          <a:prstGeom prst="rect">
            <a:avLst/>
          </a:prstGeom>
          <a:ln>
            <a:solidFill>
              <a:schemeClr val="accent2">
                <a:lumMod val="75000"/>
              </a:schemeClr>
            </a:solid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3" name="TextBox 2"/>
          <p:cNvSpPr txBox="1"/>
          <p:nvPr/>
        </p:nvSpPr>
        <p:spPr>
          <a:xfrm>
            <a:off x="1212783" y="5053263"/>
            <a:ext cx="3800528" cy="923330"/>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Hydraulic risk scores - current</a:t>
            </a: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Hydraulic risk scores – mid-century</a:t>
            </a:r>
          </a:p>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Hydraulic risk scores – end-century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560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2899"/>
            <a:ext cx="7886700" cy="1325563"/>
          </a:xfrm>
        </p:spPr>
        <p:txBody>
          <a:bodyPr>
            <a:normAutofit/>
          </a:bodyPr>
          <a:lstStyle/>
          <a:p>
            <a:r>
              <a:rPr lang="en-US" sz="4000" dirty="0" smtClean="0">
                <a:solidFill>
                  <a:srgbClr val="006600"/>
                </a:solidFill>
                <a:latin typeface="+mn-lt"/>
              </a:rPr>
              <a:t>Criticality: </a:t>
            </a:r>
            <a:r>
              <a:rPr lang="en-US" sz="4000" dirty="0" smtClean="0">
                <a:latin typeface="+mn-lt"/>
              </a:rPr>
              <a:t>Disruption of Emergency Services</a:t>
            </a:r>
            <a:endParaRPr lang="en-US" sz="4000" dirty="0">
              <a:latin typeface="+mn-lt"/>
            </a:endParaRPr>
          </a:p>
        </p:txBody>
      </p:sp>
      <p:sp>
        <p:nvSpPr>
          <p:cNvPr id="4" name="Content Placeholder 3"/>
          <p:cNvSpPr>
            <a:spLocks noGrp="1"/>
          </p:cNvSpPr>
          <p:nvPr>
            <p:ph idx="1"/>
          </p:nvPr>
        </p:nvSpPr>
        <p:spPr>
          <a:xfrm>
            <a:off x="166832" y="1724026"/>
            <a:ext cx="4488295" cy="3937865"/>
          </a:xfrm>
        </p:spPr>
        <p:txBody>
          <a:bodyPr>
            <a:normAutofit/>
          </a:bodyPr>
          <a:lstStyle/>
          <a:p>
            <a:pPr marL="233363" lvl="1" indent="0">
              <a:spcBef>
                <a:spcPts val="0"/>
              </a:spcBef>
              <a:spcAft>
                <a:spcPts val="600"/>
              </a:spcAft>
              <a:buNone/>
            </a:pPr>
            <a:r>
              <a:rPr lang="en-US" sz="2000" dirty="0" smtClean="0">
                <a:solidFill>
                  <a:srgbClr val="C00000"/>
                </a:solidFill>
              </a:rPr>
              <a:t>Ambulance trips</a:t>
            </a:r>
          </a:p>
          <a:p>
            <a:pPr marL="684213" lvl="1">
              <a:spcBef>
                <a:spcPts val="0"/>
              </a:spcBef>
              <a:spcAft>
                <a:spcPts val="600"/>
              </a:spcAft>
            </a:pPr>
            <a:r>
              <a:rPr lang="en-US" sz="2000" dirty="0" smtClean="0"/>
              <a:t>From depot to patient</a:t>
            </a:r>
          </a:p>
          <a:p>
            <a:pPr marL="684213" lvl="1">
              <a:spcBef>
                <a:spcPts val="0"/>
              </a:spcBef>
              <a:spcAft>
                <a:spcPts val="600"/>
              </a:spcAft>
            </a:pPr>
            <a:r>
              <a:rPr lang="en-US" sz="2000" dirty="0" smtClean="0"/>
              <a:t>From patient to hospital</a:t>
            </a:r>
          </a:p>
          <a:p>
            <a:pPr marL="233363" lvl="1" indent="0">
              <a:spcBef>
                <a:spcPts val="1200"/>
              </a:spcBef>
              <a:spcAft>
                <a:spcPts val="600"/>
              </a:spcAft>
              <a:buNone/>
            </a:pPr>
            <a:r>
              <a:rPr lang="en-US" sz="2000" dirty="0" smtClean="0">
                <a:solidFill>
                  <a:srgbClr val="C00000"/>
                </a:solidFill>
              </a:rPr>
              <a:t>Metrics</a:t>
            </a:r>
          </a:p>
          <a:p>
            <a:pPr marL="684213" lvl="1">
              <a:spcBef>
                <a:spcPts val="0"/>
              </a:spcBef>
              <a:spcAft>
                <a:spcPts val="600"/>
              </a:spcAft>
            </a:pPr>
            <a:r>
              <a:rPr lang="en-US" sz="2000" dirty="0" smtClean="0"/>
              <a:t>Avg. delay</a:t>
            </a:r>
          </a:p>
          <a:p>
            <a:pPr marL="684213" lvl="1">
              <a:spcBef>
                <a:spcPts val="0"/>
              </a:spcBef>
              <a:spcAft>
                <a:spcPts val="600"/>
              </a:spcAft>
            </a:pPr>
            <a:r>
              <a:rPr lang="en-US" sz="2000" dirty="0" smtClean="0"/>
              <a:t>Avg. affected delay</a:t>
            </a:r>
          </a:p>
          <a:p>
            <a:pPr marL="684213" lvl="1">
              <a:spcBef>
                <a:spcPts val="0"/>
              </a:spcBef>
              <a:spcAft>
                <a:spcPts val="600"/>
              </a:spcAft>
            </a:pPr>
            <a:r>
              <a:rPr lang="en-US" sz="2000" dirty="0" smtClean="0"/>
              <a:t>Max. delay</a:t>
            </a:r>
          </a:p>
          <a:p>
            <a:pPr marL="684213" lvl="1">
              <a:spcBef>
                <a:spcPts val="0"/>
              </a:spcBef>
              <a:spcAft>
                <a:spcPts val="600"/>
              </a:spcAft>
            </a:pPr>
            <a:r>
              <a:rPr lang="en-US" sz="2000" dirty="0" smtClean="0"/>
              <a:t>Integrated delay</a:t>
            </a:r>
            <a:endParaRPr lang="en-US" sz="2000" dirty="0"/>
          </a:p>
        </p:txBody>
      </p:sp>
      <p:pic>
        <p:nvPicPr>
          <p:cNvPr id="4098" name="Picture 2" descr="Image result for ambulance blocked by flo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301" y="2918691"/>
            <a:ext cx="5753656" cy="361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25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Approach</a:t>
            </a:r>
            <a:endParaRPr lang="en-US" dirty="0"/>
          </a:p>
        </p:txBody>
      </p:sp>
      <p:grpSp>
        <p:nvGrpSpPr>
          <p:cNvPr id="95" name="Group 94"/>
          <p:cNvGrpSpPr/>
          <p:nvPr/>
        </p:nvGrpSpPr>
        <p:grpSpPr>
          <a:xfrm>
            <a:off x="1894064" y="1940600"/>
            <a:ext cx="5471207" cy="2990439"/>
            <a:chOff x="318691" y="1444463"/>
            <a:chExt cx="8314633" cy="4544592"/>
          </a:xfrm>
        </p:grpSpPr>
        <p:sp>
          <p:nvSpPr>
            <p:cNvPr id="4" name="Oval 3"/>
            <p:cNvSpPr/>
            <p:nvPr/>
          </p:nvSpPr>
          <p:spPr>
            <a:xfrm>
              <a:off x="15153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33314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51221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1668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392341" y="5564607"/>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Curved Connector 9"/>
            <p:cNvCxnSpPr/>
            <p:nvPr/>
          </p:nvCxnSpPr>
          <p:spPr>
            <a:xfrm rot="5400000" flipH="1" flipV="1">
              <a:off x="2534985" y="2322433"/>
              <a:ext cx="4290594" cy="304265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118808" y="1444463"/>
              <a:ext cx="290764" cy="245584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7"/>
              <a:endCxn id="5" idx="3"/>
            </p:cNvCxnSpPr>
            <p:nvPr/>
          </p:nvCxnSpPr>
          <p:spPr>
            <a:xfrm flipV="1">
              <a:off x="1753791" y="2368743"/>
              <a:ext cx="1618534" cy="109783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5" idx="6"/>
              <a:endCxn id="6" idx="2"/>
            </p:cNvCxnSpPr>
            <p:nvPr/>
          </p:nvCxnSpPr>
          <p:spPr>
            <a:xfrm>
              <a:off x="3610808" y="2269960"/>
              <a:ext cx="15113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6" idx="5"/>
              <a:endCxn id="7" idx="1"/>
            </p:cNvCxnSpPr>
            <p:nvPr/>
          </p:nvCxnSpPr>
          <p:spPr>
            <a:xfrm>
              <a:off x="5360591" y="2368743"/>
              <a:ext cx="1847134" cy="109783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a:stCxn id="4" idx="5"/>
              <a:endCxn id="8" idx="2"/>
            </p:cNvCxnSpPr>
            <p:nvPr/>
          </p:nvCxnSpPr>
          <p:spPr>
            <a:xfrm rot="16200000" flipH="1">
              <a:off x="2552984" y="2864950"/>
              <a:ext cx="2040164" cy="3638550"/>
            </a:xfrm>
            <a:prstGeom prst="curvedConnector2">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a:stCxn id="8" idx="7"/>
              <a:endCxn id="7" idx="3"/>
            </p:cNvCxnSpPr>
            <p:nvPr/>
          </p:nvCxnSpPr>
          <p:spPr>
            <a:xfrm flipV="1">
              <a:off x="5630824" y="3664143"/>
              <a:ext cx="1576901" cy="1941381"/>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1794708" y="2409660"/>
              <a:ext cx="876300" cy="631435"/>
            </a:xfrm>
            <a:prstGeom prst="rect">
              <a:avLst/>
            </a:prstGeom>
            <a:noFill/>
          </p:spPr>
          <p:txBody>
            <a:bodyPr wrap="square" rtlCol="0">
              <a:spAutoFit/>
            </a:bodyPr>
            <a:lstStyle/>
            <a:p>
              <a:pPr algn="ctr"/>
              <a:r>
                <a:rPr lang="en-US" dirty="0"/>
                <a:t>10</a:t>
              </a:r>
              <a:endParaRPr lang="en-US" sz="2100" dirty="0"/>
            </a:p>
          </p:txBody>
        </p:sp>
        <p:sp>
          <p:nvSpPr>
            <p:cNvPr id="52" name="TextBox 51"/>
            <p:cNvSpPr txBox="1"/>
            <p:nvPr/>
          </p:nvSpPr>
          <p:spPr>
            <a:xfrm>
              <a:off x="4409573" y="1752602"/>
              <a:ext cx="442929" cy="631435"/>
            </a:xfrm>
            <a:prstGeom prst="rect">
              <a:avLst/>
            </a:prstGeom>
            <a:noFill/>
          </p:spPr>
          <p:txBody>
            <a:bodyPr wrap="square" rtlCol="0">
              <a:spAutoFit/>
            </a:bodyPr>
            <a:lstStyle/>
            <a:p>
              <a:pPr algn="ctr"/>
              <a:r>
                <a:rPr lang="en-US" dirty="0"/>
                <a:t>5</a:t>
              </a:r>
              <a:endParaRPr lang="en-US" sz="2100" dirty="0"/>
            </a:p>
          </p:txBody>
        </p:sp>
        <p:sp>
          <p:nvSpPr>
            <p:cNvPr id="53" name="TextBox 52"/>
            <p:cNvSpPr txBox="1"/>
            <p:nvPr/>
          </p:nvSpPr>
          <p:spPr>
            <a:xfrm>
              <a:off x="6201608" y="2543344"/>
              <a:ext cx="876300" cy="631435"/>
            </a:xfrm>
            <a:prstGeom prst="rect">
              <a:avLst/>
            </a:prstGeom>
            <a:noFill/>
          </p:spPr>
          <p:txBody>
            <a:bodyPr wrap="square" rtlCol="0">
              <a:spAutoFit/>
            </a:bodyPr>
            <a:lstStyle/>
            <a:p>
              <a:pPr algn="ctr"/>
              <a:r>
                <a:rPr lang="en-US" dirty="0"/>
                <a:t>5</a:t>
              </a:r>
              <a:endParaRPr lang="en-US" sz="2100" dirty="0"/>
            </a:p>
          </p:txBody>
        </p:sp>
        <p:cxnSp>
          <p:nvCxnSpPr>
            <p:cNvPr id="55" name="Straight Connector 54"/>
            <p:cNvCxnSpPr>
              <a:stCxn id="6" idx="4"/>
              <a:endCxn id="7" idx="2"/>
            </p:cNvCxnSpPr>
            <p:nvPr/>
          </p:nvCxnSpPr>
          <p:spPr>
            <a:xfrm rot="16200000" flipH="1">
              <a:off x="5636458" y="2035010"/>
              <a:ext cx="1155700" cy="1905000"/>
            </a:xfrm>
            <a:prstGeom prst="curvedConnector2">
              <a:avLst/>
            </a:prstGeom>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599073" y="3334528"/>
              <a:ext cx="876300" cy="631435"/>
            </a:xfrm>
            <a:prstGeom prst="rect">
              <a:avLst/>
            </a:prstGeom>
            <a:noFill/>
          </p:spPr>
          <p:txBody>
            <a:bodyPr wrap="square" rtlCol="0">
              <a:spAutoFit/>
            </a:bodyPr>
            <a:lstStyle/>
            <a:p>
              <a:pPr algn="ctr"/>
              <a:r>
                <a:rPr lang="en-US" dirty="0"/>
                <a:t>8</a:t>
              </a:r>
              <a:endParaRPr lang="en-US" sz="2100" dirty="0"/>
            </a:p>
          </p:txBody>
        </p:sp>
        <p:sp>
          <p:nvSpPr>
            <p:cNvPr id="64" name="TextBox 63"/>
            <p:cNvSpPr txBox="1"/>
            <p:nvPr/>
          </p:nvSpPr>
          <p:spPr>
            <a:xfrm>
              <a:off x="2350623" y="5010053"/>
              <a:ext cx="780265" cy="631435"/>
            </a:xfrm>
            <a:prstGeom prst="rect">
              <a:avLst/>
            </a:prstGeom>
            <a:noFill/>
          </p:spPr>
          <p:txBody>
            <a:bodyPr wrap="square" rtlCol="0">
              <a:spAutoFit/>
            </a:bodyPr>
            <a:lstStyle/>
            <a:p>
              <a:pPr algn="ctr"/>
              <a:r>
                <a:rPr lang="en-US" dirty="0"/>
                <a:t>20</a:t>
              </a:r>
              <a:endParaRPr lang="en-US" sz="2100" dirty="0"/>
            </a:p>
          </p:txBody>
        </p:sp>
        <p:sp>
          <p:nvSpPr>
            <p:cNvPr id="65" name="TextBox 64"/>
            <p:cNvSpPr txBox="1"/>
            <p:nvPr/>
          </p:nvSpPr>
          <p:spPr>
            <a:xfrm>
              <a:off x="6201607" y="4633812"/>
              <a:ext cx="798763" cy="631435"/>
            </a:xfrm>
            <a:prstGeom prst="rect">
              <a:avLst/>
            </a:prstGeom>
            <a:noFill/>
          </p:spPr>
          <p:txBody>
            <a:bodyPr wrap="square" rtlCol="0">
              <a:spAutoFit/>
            </a:bodyPr>
            <a:lstStyle/>
            <a:p>
              <a:pPr algn="ctr"/>
              <a:r>
                <a:rPr lang="en-US" dirty="0"/>
                <a:t>20</a:t>
              </a:r>
              <a:endParaRPr lang="en-US" sz="2100" dirty="0"/>
            </a:p>
          </p:txBody>
        </p: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91" y="2857180"/>
              <a:ext cx="1058254" cy="806963"/>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4246" y="2857180"/>
              <a:ext cx="919078" cy="1455152"/>
            </a:xfrm>
            <a:prstGeom prst="rect">
              <a:avLst/>
            </a:prstGeom>
          </p:spPr>
        </p:pic>
      </p:grpSp>
      <p:sp>
        <p:nvSpPr>
          <p:cNvPr id="3" name="TextBox 2"/>
          <p:cNvSpPr txBox="1"/>
          <p:nvPr/>
        </p:nvSpPr>
        <p:spPr>
          <a:xfrm>
            <a:off x="1793999" y="3413276"/>
            <a:ext cx="1102546" cy="369332"/>
          </a:xfrm>
          <a:prstGeom prst="rect">
            <a:avLst/>
          </a:prstGeom>
          <a:noFill/>
        </p:spPr>
        <p:txBody>
          <a:bodyPr wrap="none" rtlCol="0">
            <a:spAutoFit/>
          </a:bodyPr>
          <a:lstStyle/>
          <a:p>
            <a:r>
              <a:rPr lang="en-US" dirty="0" smtClean="0"/>
              <a:t>Incident 1</a:t>
            </a:r>
            <a:endParaRPr lang="en-US" dirty="0"/>
          </a:p>
        </p:txBody>
      </p:sp>
    </p:spTree>
    <p:extLst>
      <p:ext uri="{BB962C8B-B14F-4D97-AF65-F5344CB8AC3E}">
        <p14:creationId xmlns:p14="http://schemas.microsoft.com/office/powerpoint/2010/main" val="589471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Approach</a:t>
            </a:r>
            <a:endParaRPr lang="en-US" dirty="0"/>
          </a:p>
        </p:txBody>
      </p:sp>
      <p:grpSp>
        <p:nvGrpSpPr>
          <p:cNvPr id="95" name="Group 94"/>
          <p:cNvGrpSpPr/>
          <p:nvPr/>
        </p:nvGrpSpPr>
        <p:grpSpPr>
          <a:xfrm>
            <a:off x="1894064" y="1940600"/>
            <a:ext cx="5471207" cy="2990439"/>
            <a:chOff x="318691" y="1444463"/>
            <a:chExt cx="8314633" cy="4544592"/>
          </a:xfrm>
        </p:grpSpPr>
        <p:sp>
          <p:nvSpPr>
            <p:cNvPr id="4" name="Oval 3"/>
            <p:cNvSpPr/>
            <p:nvPr/>
          </p:nvSpPr>
          <p:spPr>
            <a:xfrm>
              <a:off x="15153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33314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51221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1668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392341" y="5564607"/>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Curved Connector 9"/>
            <p:cNvCxnSpPr/>
            <p:nvPr/>
          </p:nvCxnSpPr>
          <p:spPr>
            <a:xfrm rot="5400000" flipH="1" flipV="1">
              <a:off x="2534985" y="2322433"/>
              <a:ext cx="4290594" cy="304265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118808" y="1444463"/>
              <a:ext cx="290764" cy="245584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7"/>
              <a:endCxn id="5" idx="3"/>
            </p:cNvCxnSpPr>
            <p:nvPr/>
          </p:nvCxnSpPr>
          <p:spPr>
            <a:xfrm flipV="1">
              <a:off x="1753791" y="2368743"/>
              <a:ext cx="1618534" cy="1097834"/>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20" name="Straight Connector 19"/>
            <p:cNvCxnSpPr>
              <a:stCxn id="5" idx="6"/>
              <a:endCxn id="6" idx="2"/>
            </p:cNvCxnSpPr>
            <p:nvPr/>
          </p:nvCxnSpPr>
          <p:spPr>
            <a:xfrm>
              <a:off x="3610808" y="2269960"/>
              <a:ext cx="1511300" cy="0"/>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23" name="Straight Connector 22"/>
            <p:cNvCxnSpPr>
              <a:stCxn id="6" idx="5"/>
              <a:endCxn id="7" idx="1"/>
            </p:cNvCxnSpPr>
            <p:nvPr/>
          </p:nvCxnSpPr>
          <p:spPr>
            <a:xfrm>
              <a:off x="5360591" y="2368743"/>
              <a:ext cx="1847134" cy="1097834"/>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43" name="Straight Connector 42"/>
            <p:cNvCxnSpPr>
              <a:stCxn id="4" idx="5"/>
              <a:endCxn id="8" idx="2"/>
            </p:cNvCxnSpPr>
            <p:nvPr/>
          </p:nvCxnSpPr>
          <p:spPr>
            <a:xfrm rot="16200000" flipH="1">
              <a:off x="2552984" y="2864950"/>
              <a:ext cx="2040164" cy="3638550"/>
            </a:xfrm>
            <a:prstGeom prst="curvedConnector2">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a:stCxn id="8" idx="7"/>
              <a:endCxn id="7" idx="3"/>
            </p:cNvCxnSpPr>
            <p:nvPr/>
          </p:nvCxnSpPr>
          <p:spPr>
            <a:xfrm flipV="1">
              <a:off x="5630824" y="3664143"/>
              <a:ext cx="1576901" cy="1941381"/>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1794708" y="2409660"/>
              <a:ext cx="876300" cy="631435"/>
            </a:xfrm>
            <a:prstGeom prst="rect">
              <a:avLst/>
            </a:prstGeom>
            <a:noFill/>
          </p:spPr>
          <p:txBody>
            <a:bodyPr wrap="square" rtlCol="0">
              <a:spAutoFit/>
            </a:bodyPr>
            <a:lstStyle/>
            <a:p>
              <a:pPr algn="ctr"/>
              <a:r>
                <a:rPr lang="en-US" dirty="0"/>
                <a:t>10</a:t>
              </a:r>
              <a:endParaRPr lang="en-US" sz="2100" dirty="0"/>
            </a:p>
          </p:txBody>
        </p:sp>
        <p:sp>
          <p:nvSpPr>
            <p:cNvPr id="52" name="TextBox 51"/>
            <p:cNvSpPr txBox="1"/>
            <p:nvPr/>
          </p:nvSpPr>
          <p:spPr>
            <a:xfrm>
              <a:off x="4409573" y="1752602"/>
              <a:ext cx="442929" cy="631435"/>
            </a:xfrm>
            <a:prstGeom prst="rect">
              <a:avLst/>
            </a:prstGeom>
            <a:noFill/>
          </p:spPr>
          <p:txBody>
            <a:bodyPr wrap="square" rtlCol="0">
              <a:spAutoFit/>
            </a:bodyPr>
            <a:lstStyle/>
            <a:p>
              <a:pPr algn="ctr"/>
              <a:r>
                <a:rPr lang="en-US" dirty="0"/>
                <a:t>5</a:t>
              </a:r>
              <a:endParaRPr lang="en-US" sz="2100" dirty="0"/>
            </a:p>
          </p:txBody>
        </p:sp>
        <p:sp>
          <p:nvSpPr>
            <p:cNvPr id="53" name="TextBox 52"/>
            <p:cNvSpPr txBox="1"/>
            <p:nvPr/>
          </p:nvSpPr>
          <p:spPr>
            <a:xfrm>
              <a:off x="6201608" y="2543344"/>
              <a:ext cx="876300" cy="631435"/>
            </a:xfrm>
            <a:prstGeom prst="rect">
              <a:avLst/>
            </a:prstGeom>
            <a:noFill/>
          </p:spPr>
          <p:txBody>
            <a:bodyPr wrap="square" rtlCol="0">
              <a:spAutoFit/>
            </a:bodyPr>
            <a:lstStyle/>
            <a:p>
              <a:pPr algn="ctr"/>
              <a:r>
                <a:rPr lang="en-US" dirty="0"/>
                <a:t>5</a:t>
              </a:r>
              <a:endParaRPr lang="en-US" sz="2100" dirty="0"/>
            </a:p>
          </p:txBody>
        </p:sp>
        <p:cxnSp>
          <p:nvCxnSpPr>
            <p:cNvPr id="55" name="Straight Connector 54"/>
            <p:cNvCxnSpPr>
              <a:stCxn id="6" idx="4"/>
              <a:endCxn id="7" idx="2"/>
            </p:cNvCxnSpPr>
            <p:nvPr/>
          </p:nvCxnSpPr>
          <p:spPr>
            <a:xfrm rot="16200000" flipH="1">
              <a:off x="5636458" y="2035010"/>
              <a:ext cx="1155700" cy="1905000"/>
            </a:xfrm>
            <a:prstGeom prst="curvedConnector2">
              <a:avLst/>
            </a:prstGeom>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599073" y="3334528"/>
              <a:ext cx="876300" cy="631435"/>
            </a:xfrm>
            <a:prstGeom prst="rect">
              <a:avLst/>
            </a:prstGeom>
            <a:noFill/>
          </p:spPr>
          <p:txBody>
            <a:bodyPr wrap="square" rtlCol="0">
              <a:spAutoFit/>
            </a:bodyPr>
            <a:lstStyle/>
            <a:p>
              <a:pPr algn="ctr"/>
              <a:r>
                <a:rPr lang="en-US" dirty="0"/>
                <a:t>8</a:t>
              </a:r>
              <a:endParaRPr lang="en-US" sz="2100" dirty="0"/>
            </a:p>
          </p:txBody>
        </p:sp>
        <p:sp>
          <p:nvSpPr>
            <p:cNvPr id="64" name="TextBox 63"/>
            <p:cNvSpPr txBox="1"/>
            <p:nvPr/>
          </p:nvSpPr>
          <p:spPr>
            <a:xfrm>
              <a:off x="2350623" y="5010053"/>
              <a:ext cx="780265" cy="631435"/>
            </a:xfrm>
            <a:prstGeom prst="rect">
              <a:avLst/>
            </a:prstGeom>
            <a:noFill/>
          </p:spPr>
          <p:txBody>
            <a:bodyPr wrap="square" rtlCol="0">
              <a:spAutoFit/>
            </a:bodyPr>
            <a:lstStyle/>
            <a:p>
              <a:pPr algn="ctr"/>
              <a:r>
                <a:rPr lang="en-US" dirty="0"/>
                <a:t>20</a:t>
              </a:r>
              <a:endParaRPr lang="en-US" sz="2100" dirty="0"/>
            </a:p>
          </p:txBody>
        </p:sp>
        <p:sp>
          <p:nvSpPr>
            <p:cNvPr id="65" name="TextBox 64"/>
            <p:cNvSpPr txBox="1"/>
            <p:nvPr/>
          </p:nvSpPr>
          <p:spPr>
            <a:xfrm>
              <a:off x="6201607" y="4633812"/>
              <a:ext cx="798763" cy="631435"/>
            </a:xfrm>
            <a:prstGeom prst="rect">
              <a:avLst/>
            </a:prstGeom>
            <a:noFill/>
          </p:spPr>
          <p:txBody>
            <a:bodyPr wrap="square" rtlCol="0">
              <a:spAutoFit/>
            </a:bodyPr>
            <a:lstStyle/>
            <a:p>
              <a:pPr algn="ctr"/>
              <a:r>
                <a:rPr lang="en-US" dirty="0"/>
                <a:t>20</a:t>
              </a:r>
              <a:endParaRPr lang="en-US" sz="2100" dirty="0"/>
            </a:p>
          </p:txBody>
        </p: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91" y="2857180"/>
              <a:ext cx="1058254" cy="806963"/>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4246" y="2857180"/>
              <a:ext cx="919078" cy="1455152"/>
            </a:xfrm>
            <a:prstGeom prst="rect">
              <a:avLst/>
            </a:prstGeom>
          </p:spPr>
        </p:pic>
      </p:grpSp>
      <p:sp>
        <p:nvSpPr>
          <p:cNvPr id="3" name="TextBox 2"/>
          <p:cNvSpPr txBox="1"/>
          <p:nvPr/>
        </p:nvSpPr>
        <p:spPr>
          <a:xfrm>
            <a:off x="6584123" y="3996797"/>
            <a:ext cx="1219308" cy="369332"/>
          </a:xfrm>
          <a:prstGeom prst="rect">
            <a:avLst/>
          </a:prstGeom>
          <a:noFill/>
        </p:spPr>
        <p:txBody>
          <a:bodyPr wrap="none" rtlCol="0">
            <a:spAutoFit/>
          </a:bodyPr>
          <a:lstStyle/>
          <a:p>
            <a:r>
              <a:rPr lang="en-US" dirty="0"/>
              <a:t>20 minutes</a:t>
            </a:r>
          </a:p>
        </p:txBody>
      </p:sp>
      <p:sp>
        <p:nvSpPr>
          <p:cNvPr id="26" name="Multiply 25"/>
          <p:cNvSpPr/>
          <p:nvPr/>
        </p:nvSpPr>
        <p:spPr>
          <a:xfrm>
            <a:off x="5435691" y="2599946"/>
            <a:ext cx="343066" cy="343066"/>
          </a:xfrm>
          <a:prstGeom prst="mathMultiply">
            <a:avLst>
              <a:gd name="adj1" fmla="val 17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793999" y="3413276"/>
            <a:ext cx="1102546" cy="369332"/>
          </a:xfrm>
          <a:prstGeom prst="rect">
            <a:avLst/>
          </a:prstGeom>
          <a:noFill/>
        </p:spPr>
        <p:txBody>
          <a:bodyPr wrap="none" rtlCol="0">
            <a:spAutoFit/>
          </a:bodyPr>
          <a:lstStyle/>
          <a:p>
            <a:r>
              <a:rPr lang="en-US" dirty="0" smtClean="0"/>
              <a:t>Incident 1</a:t>
            </a:r>
            <a:endParaRPr lang="en-US" dirty="0"/>
          </a:p>
        </p:txBody>
      </p:sp>
    </p:spTree>
    <p:extLst>
      <p:ext uri="{BB962C8B-B14F-4D97-AF65-F5344CB8AC3E}">
        <p14:creationId xmlns:p14="http://schemas.microsoft.com/office/powerpoint/2010/main" val="19854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Approach</a:t>
            </a:r>
            <a:endParaRPr lang="en-US" dirty="0"/>
          </a:p>
        </p:txBody>
      </p:sp>
      <p:grpSp>
        <p:nvGrpSpPr>
          <p:cNvPr id="95" name="Group 94"/>
          <p:cNvGrpSpPr/>
          <p:nvPr/>
        </p:nvGrpSpPr>
        <p:grpSpPr>
          <a:xfrm>
            <a:off x="1894064" y="1940600"/>
            <a:ext cx="5471207" cy="2990439"/>
            <a:chOff x="318691" y="1444463"/>
            <a:chExt cx="8314633" cy="4544592"/>
          </a:xfrm>
        </p:grpSpPr>
        <p:sp>
          <p:nvSpPr>
            <p:cNvPr id="4" name="Oval 3"/>
            <p:cNvSpPr/>
            <p:nvPr/>
          </p:nvSpPr>
          <p:spPr>
            <a:xfrm>
              <a:off x="15153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33314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51221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1668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392341" y="5564607"/>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Curved Connector 9"/>
            <p:cNvCxnSpPr/>
            <p:nvPr/>
          </p:nvCxnSpPr>
          <p:spPr>
            <a:xfrm rot="5400000" flipH="1" flipV="1">
              <a:off x="2534985" y="2322433"/>
              <a:ext cx="4290594" cy="304265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118808" y="1444463"/>
              <a:ext cx="290764" cy="245584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7"/>
              <a:endCxn id="5" idx="3"/>
            </p:cNvCxnSpPr>
            <p:nvPr/>
          </p:nvCxnSpPr>
          <p:spPr>
            <a:xfrm flipV="1">
              <a:off x="1753791" y="2368743"/>
              <a:ext cx="1618534" cy="1097834"/>
            </a:xfrm>
            <a:prstGeom prst="line">
              <a:avLst/>
            </a:prstGeom>
            <a:ln>
              <a:solidFill>
                <a:srgbClr val="FF0000"/>
              </a:solidFill>
              <a:tailEnd type="triangle" w="lg" len="lg"/>
            </a:ln>
          </p:spPr>
          <p:style>
            <a:lnRef idx="2">
              <a:schemeClr val="dk1"/>
            </a:lnRef>
            <a:fillRef idx="0">
              <a:schemeClr val="dk1"/>
            </a:fillRef>
            <a:effectRef idx="1">
              <a:schemeClr val="dk1"/>
            </a:effectRef>
            <a:fontRef idx="minor">
              <a:schemeClr val="tx1"/>
            </a:fontRef>
          </p:style>
        </p:cxnSp>
        <p:cxnSp>
          <p:nvCxnSpPr>
            <p:cNvPr id="20" name="Straight Connector 19"/>
            <p:cNvCxnSpPr>
              <a:stCxn id="5" idx="6"/>
              <a:endCxn id="6" idx="2"/>
            </p:cNvCxnSpPr>
            <p:nvPr/>
          </p:nvCxnSpPr>
          <p:spPr>
            <a:xfrm>
              <a:off x="3610808" y="2269960"/>
              <a:ext cx="1511300" cy="0"/>
            </a:xfrm>
            <a:prstGeom prst="line">
              <a:avLst/>
            </a:prstGeom>
            <a:ln>
              <a:solidFill>
                <a:srgbClr val="FF0000"/>
              </a:solidFill>
              <a:tailEnd type="triangle" w="lg" len="lg"/>
            </a:ln>
          </p:spPr>
          <p:style>
            <a:lnRef idx="2">
              <a:schemeClr val="dk1"/>
            </a:lnRef>
            <a:fillRef idx="0">
              <a:schemeClr val="dk1"/>
            </a:fillRef>
            <a:effectRef idx="1">
              <a:schemeClr val="dk1"/>
            </a:effectRef>
            <a:fontRef idx="minor">
              <a:schemeClr val="tx1"/>
            </a:fontRef>
          </p:style>
        </p:cxnSp>
        <p:cxnSp>
          <p:nvCxnSpPr>
            <p:cNvPr id="23" name="Straight Connector 22"/>
            <p:cNvCxnSpPr>
              <a:stCxn id="6" idx="5"/>
              <a:endCxn id="7" idx="1"/>
            </p:cNvCxnSpPr>
            <p:nvPr/>
          </p:nvCxnSpPr>
          <p:spPr>
            <a:xfrm>
              <a:off x="5360591" y="2368743"/>
              <a:ext cx="1847134" cy="109783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a:stCxn id="4" idx="5"/>
              <a:endCxn id="8" idx="2"/>
            </p:cNvCxnSpPr>
            <p:nvPr/>
          </p:nvCxnSpPr>
          <p:spPr>
            <a:xfrm rot="16200000" flipH="1">
              <a:off x="2552984" y="2864950"/>
              <a:ext cx="2040164" cy="3638550"/>
            </a:xfrm>
            <a:prstGeom prst="curvedConnector2">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a:stCxn id="8" idx="7"/>
              <a:endCxn id="7" idx="3"/>
            </p:cNvCxnSpPr>
            <p:nvPr/>
          </p:nvCxnSpPr>
          <p:spPr>
            <a:xfrm flipV="1">
              <a:off x="5630824" y="3664143"/>
              <a:ext cx="1576901" cy="1941381"/>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1794708" y="2409660"/>
              <a:ext cx="876300" cy="631435"/>
            </a:xfrm>
            <a:prstGeom prst="rect">
              <a:avLst/>
            </a:prstGeom>
            <a:noFill/>
          </p:spPr>
          <p:txBody>
            <a:bodyPr wrap="square" rtlCol="0">
              <a:spAutoFit/>
            </a:bodyPr>
            <a:lstStyle/>
            <a:p>
              <a:pPr algn="ctr"/>
              <a:r>
                <a:rPr lang="en-US" dirty="0"/>
                <a:t>10</a:t>
              </a:r>
              <a:endParaRPr lang="en-US" sz="2100" dirty="0"/>
            </a:p>
          </p:txBody>
        </p:sp>
        <p:sp>
          <p:nvSpPr>
            <p:cNvPr id="52" name="TextBox 51"/>
            <p:cNvSpPr txBox="1"/>
            <p:nvPr/>
          </p:nvSpPr>
          <p:spPr>
            <a:xfrm>
              <a:off x="4409573" y="1752602"/>
              <a:ext cx="442929" cy="631435"/>
            </a:xfrm>
            <a:prstGeom prst="rect">
              <a:avLst/>
            </a:prstGeom>
            <a:noFill/>
          </p:spPr>
          <p:txBody>
            <a:bodyPr wrap="square" rtlCol="0">
              <a:spAutoFit/>
            </a:bodyPr>
            <a:lstStyle/>
            <a:p>
              <a:pPr algn="ctr"/>
              <a:r>
                <a:rPr lang="en-US" dirty="0"/>
                <a:t>5</a:t>
              </a:r>
              <a:endParaRPr lang="en-US" sz="2100" dirty="0"/>
            </a:p>
          </p:txBody>
        </p:sp>
        <p:sp>
          <p:nvSpPr>
            <p:cNvPr id="53" name="TextBox 52"/>
            <p:cNvSpPr txBox="1"/>
            <p:nvPr/>
          </p:nvSpPr>
          <p:spPr>
            <a:xfrm>
              <a:off x="6201608" y="2543344"/>
              <a:ext cx="876300" cy="631435"/>
            </a:xfrm>
            <a:prstGeom prst="rect">
              <a:avLst/>
            </a:prstGeom>
            <a:noFill/>
          </p:spPr>
          <p:txBody>
            <a:bodyPr wrap="square" rtlCol="0">
              <a:spAutoFit/>
            </a:bodyPr>
            <a:lstStyle/>
            <a:p>
              <a:pPr algn="ctr"/>
              <a:r>
                <a:rPr lang="en-US" dirty="0"/>
                <a:t>5</a:t>
              </a:r>
              <a:endParaRPr lang="en-US" sz="2100" dirty="0"/>
            </a:p>
          </p:txBody>
        </p:sp>
        <p:cxnSp>
          <p:nvCxnSpPr>
            <p:cNvPr id="55" name="Straight Connector 54"/>
            <p:cNvCxnSpPr>
              <a:stCxn id="6" idx="4"/>
              <a:endCxn id="7" idx="2"/>
            </p:cNvCxnSpPr>
            <p:nvPr/>
          </p:nvCxnSpPr>
          <p:spPr>
            <a:xfrm rot="16200000" flipH="1">
              <a:off x="5636458" y="2035010"/>
              <a:ext cx="1155700" cy="1905000"/>
            </a:xfrm>
            <a:prstGeom prst="curvedConnector2">
              <a:avLst/>
            </a:prstGeom>
            <a:ln>
              <a:solidFill>
                <a:srgbClr val="FF0000"/>
              </a:solidFill>
              <a:tailEnd type="triangle" w="lg" len="lg"/>
            </a:ln>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599073" y="3334528"/>
              <a:ext cx="876300" cy="631435"/>
            </a:xfrm>
            <a:prstGeom prst="rect">
              <a:avLst/>
            </a:prstGeom>
            <a:noFill/>
          </p:spPr>
          <p:txBody>
            <a:bodyPr wrap="square" rtlCol="0">
              <a:spAutoFit/>
            </a:bodyPr>
            <a:lstStyle/>
            <a:p>
              <a:pPr algn="ctr"/>
              <a:r>
                <a:rPr lang="en-US" dirty="0"/>
                <a:t>8</a:t>
              </a:r>
              <a:endParaRPr lang="en-US" sz="2100" dirty="0"/>
            </a:p>
          </p:txBody>
        </p:sp>
        <p:sp>
          <p:nvSpPr>
            <p:cNvPr id="64" name="TextBox 63"/>
            <p:cNvSpPr txBox="1"/>
            <p:nvPr/>
          </p:nvSpPr>
          <p:spPr>
            <a:xfrm>
              <a:off x="2350623" y="5010053"/>
              <a:ext cx="780265" cy="631435"/>
            </a:xfrm>
            <a:prstGeom prst="rect">
              <a:avLst/>
            </a:prstGeom>
            <a:noFill/>
          </p:spPr>
          <p:txBody>
            <a:bodyPr wrap="square" rtlCol="0">
              <a:spAutoFit/>
            </a:bodyPr>
            <a:lstStyle/>
            <a:p>
              <a:pPr algn="ctr"/>
              <a:r>
                <a:rPr lang="en-US" dirty="0"/>
                <a:t>20</a:t>
              </a:r>
              <a:endParaRPr lang="en-US" sz="2100" dirty="0"/>
            </a:p>
          </p:txBody>
        </p:sp>
        <p:sp>
          <p:nvSpPr>
            <p:cNvPr id="65" name="TextBox 64"/>
            <p:cNvSpPr txBox="1"/>
            <p:nvPr/>
          </p:nvSpPr>
          <p:spPr>
            <a:xfrm>
              <a:off x="6201607" y="4633812"/>
              <a:ext cx="798763" cy="631435"/>
            </a:xfrm>
            <a:prstGeom prst="rect">
              <a:avLst/>
            </a:prstGeom>
            <a:noFill/>
          </p:spPr>
          <p:txBody>
            <a:bodyPr wrap="square" rtlCol="0">
              <a:spAutoFit/>
            </a:bodyPr>
            <a:lstStyle/>
            <a:p>
              <a:pPr algn="ctr"/>
              <a:r>
                <a:rPr lang="en-US" dirty="0"/>
                <a:t>20</a:t>
              </a:r>
              <a:endParaRPr lang="en-US" sz="2100" dirty="0"/>
            </a:p>
          </p:txBody>
        </p: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91" y="2857180"/>
              <a:ext cx="1058254" cy="806963"/>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4246" y="2857180"/>
              <a:ext cx="919078" cy="1455152"/>
            </a:xfrm>
            <a:prstGeom prst="rect">
              <a:avLst/>
            </a:prstGeom>
          </p:spPr>
        </p:pic>
      </p:grpSp>
      <p:sp>
        <p:nvSpPr>
          <p:cNvPr id="3" name="Multiply 2"/>
          <p:cNvSpPr/>
          <p:nvPr/>
        </p:nvSpPr>
        <p:spPr>
          <a:xfrm>
            <a:off x="5435691" y="2599946"/>
            <a:ext cx="343066" cy="343066"/>
          </a:xfrm>
          <a:prstGeom prst="mathMultiply">
            <a:avLst>
              <a:gd name="adj1" fmla="val 17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584123" y="3996797"/>
            <a:ext cx="1219308" cy="646331"/>
          </a:xfrm>
          <a:prstGeom prst="rect">
            <a:avLst/>
          </a:prstGeom>
          <a:noFill/>
        </p:spPr>
        <p:txBody>
          <a:bodyPr wrap="none" rtlCol="0">
            <a:spAutoFit/>
          </a:bodyPr>
          <a:lstStyle/>
          <a:p>
            <a:r>
              <a:rPr lang="en-US" dirty="0"/>
              <a:t>23 minutes</a:t>
            </a:r>
          </a:p>
          <a:p>
            <a:r>
              <a:rPr lang="en-US" dirty="0">
                <a:solidFill>
                  <a:srgbClr val="FF0000"/>
                </a:solidFill>
              </a:rPr>
              <a:t>Delay: 3</a:t>
            </a:r>
          </a:p>
        </p:txBody>
      </p:sp>
      <p:sp>
        <p:nvSpPr>
          <p:cNvPr id="27" name="TextBox 26"/>
          <p:cNvSpPr txBox="1"/>
          <p:nvPr/>
        </p:nvSpPr>
        <p:spPr>
          <a:xfrm>
            <a:off x="1793999" y="3413276"/>
            <a:ext cx="1102546" cy="369332"/>
          </a:xfrm>
          <a:prstGeom prst="rect">
            <a:avLst/>
          </a:prstGeom>
          <a:noFill/>
        </p:spPr>
        <p:txBody>
          <a:bodyPr wrap="none" rtlCol="0">
            <a:spAutoFit/>
          </a:bodyPr>
          <a:lstStyle/>
          <a:p>
            <a:r>
              <a:rPr lang="en-US" dirty="0" smtClean="0"/>
              <a:t>Incident 1</a:t>
            </a:r>
            <a:endParaRPr lang="en-US" dirty="0"/>
          </a:p>
        </p:txBody>
      </p:sp>
    </p:spTree>
    <p:extLst>
      <p:ext uri="{BB962C8B-B14F-4D97-AF65-F5344CB8AC3E}">
        <p14:creationId xmlns:p14="http://schemas.microsoft.com/office/powerpoint/2010/main" val="3832903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Approach</a:t>
            </a:r>
            <a:endParaRPr lang="en-US" dirty="0"/>
          </a:p>
        </p:txBody>
      </p:sp>
      <p:grpSp>
        <p:nvGrpSpPr>
          <p:cNvPr id="95" name="Group 94"/>
          <p:cNvGrpSpPr/>
          <p:nvPr/>
        </p:nvGrpSpPr>
        <p:grpSpPr>
          <a:xfrm>
            <a:off x="1894064" y="1940600"/>
            <a:ext cx="5471207" cy="2990439"/>
            <a:chOff x="318691" y="1444463"/>
            <a:chExt cx="8314633" cy="4544592"/>
          </a:xfrm>
        </p:grpSpPr>
        <p:sp>
          <p:nvSpPr>
            <p:cNvPr id="4" name="Oval 3"/>
            <p:cNvSpPr/>
            <p:nvPr/>
          </p:nvSpPr>
          <p:spPr>
            <a:xfrm>
              <a:off x="15153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33314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51221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1668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392341" y="5564607"/>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Curved Connector 9"/>
            <p:cNvCxnSpPr/>
            <p:nvPr/>
          </p:nvCxnSpPr>
          <p:spPr>
            <a:xfrm rot="5400000" flipH="1" flipV="1">
              <a:off x="2534985" y="2322433"/>
              <a:ext cx="4290594" cy="304265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118808" y="1444463"/>
              <a:ext cx="290764" cy="245584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7"/>
              <a:endCxn id="5" idx="3"/>
            </p:cNvCxnSpPr>
            <p:nvPr/>
          </p:nvCxnSpPr>
          <p:spPr>
            <a:xfrm flipV="1">
              <a:off x="1753791" y="2368743"/>
              <a:ext cx="1618534" cy="1097834"/>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20" name="Straight Connector 19"/>
            <p:cNvCxnSpPr>
              <a:stCxn id="5" idx="6"/>
              <a:endCxn id="6" idx="2"/>
            </p:cNvCxnSpPr>
            <p:nvPr/>
          </p:nvCxnSpPr>
          <p:spPr>
            <a:xfrm>
              <a:off x="3610808" y="2269960"/>
              <a:ext cx="1511300" cy="0"/>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23" name="Straight Connector 22"/>
            <p:cNvCxnSpPr>
              <a:stCxn id="6" idx="5"/>
              <a:endCxn id="7" idx="1"/>
            </p:cNvCxnSpPr>
            <p:nvPr/>
          </p:nvCxnSpPr>
          <p:spPr>
            <a:xfrm>
              <a:off x="5360591" y="2368743"/>
              <a:ext cx="1847134" cy="1097834"/>
            </a:xfrm>
            <a:prstGeom prst="line">
              <a:avLst/>
            </a:prstGeom>
            <a:ln>
              <a:solidFill>
                <a:srgbClr val="FF0000"/>
              </a:solidFill>
              <a:headEnd type="none"/>
              <a:tailEnd type="triangle" w="lg" len="lg"/>
            </a:ln>
          </p:spPr>
          <p:style>
            <a:lnRef idx="2">
              <a:schemeClr val="dk1"/>
            </a:lnRef>
            <a:fillRef idx="0">
              <a:schemeClr val="dk1"/>
            </a:fillRef>
            <a:effectRef idx="1">
              <a:schemeClr val="dk1"/>
            </a:effectRef>
            <a:fontRef idx="minor">
              <a:schemeClr val="tx1"/>
            </a:fontRef>
          </p:style>
        </p:cxnSp>
        <p:cxnSp>
          <p:nvCxnSpPr>
            <p:cNvPr id="43" name="Straight Connector 42"/>
            <p:cNvCxnSpPr>
              <a:stCxn id="4" idx="5"/>
              <a:endCxn id="8" idx="2"/>
            </p:cNvCxnSpPr>
            <p:nvPr/>
          </p:nvCxnSpPr>
          <p:spPr>
            <a:xfrm rot="16200000" flipH="1">
              <a:off x="2552984" y="2864950"/>
              <a:ext cx="2040164" cy="3638550"/>
            </a:xfrm>
            <a:prstGeom prst="curvedConnector2">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a:stCxn id="8" idx="7"/>
              <a:endCxn id="7" idx="3"/>
            </p:cNvCxnSpPr>
            <p:nvPr/>
          </p:nvCxnSpPr>
          <p:spPr>
            <a:xfrm flipV="1">
              <a:off x="5630824" y="3664143"/>
              <a:ext cx="1576901" cy="1941381"/>
            </a:xfrm>
            <a:prstGeom prst="line">
              <a:avLst/>
            </a:prstGeom>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1794708" y="2409660"/>
              <a:ext cx="876300" cy="631435"/>
            </a:xfrm>
            <a:prstGeom prst="rect">
              <a:avLst/>
            </a:prstGeom>
            <a:noFill/>
          </p:spPr>
          <p:txBody>
            <a:bodyPr wrap="square" rtlCol="0">
              <a:spAutoFit/>
            </a:bodyPr>
            <a:lstStyle/>
            <a:p>
              <a:pPr algn="ctr"/>
              <a:r>
                <a:rPr lang="en-US" dirty="0"/>
                <a:t>10</a:t>
              </a:r>
              <a:endParaRPr lang="en-US" sz="2100" dirty="0"/>
            </a:p>
          </p:txBody>
        </p:sp>
        <p:sp>
          <p:nvSpPr>
            <p:cNvPr id="52" name="TextBox 51"/>
            <p:cNvSpPr txBox="1"/>
            <p:nvPr/>
          </p:nvSpPr>
          <p:spPr>
            <a:xfrm>
              <a:off x="4409573" y="1752602"/>
              <a:ext cx="442929" cy="631435"/>
            </a:xfrm>
            <a:prstGeom prst="rect">
              <a:avLst/>
            </a:prstGeom>
            <a:noFill/>
          </p:spPr>
          <p:txBody>
            <a:bodyPr wrap="square" rtlCol="0">
              <a:spAutoFit/>
            </a:bodyPr>
            <a:lstStyle/>
            <a:p>
              <a:pPr algn="ctr"/>
              <a:r>
                <a:rPr lang="en-US" dirty="0"/>
                <a:t>5</a:t>
              </a:r>
              <a:endParaRPr lang="en-US" sz="2100" dirty="0"/>
            </a:p>
          </p:txBody>
        </p:sp>
        <p:sp>
          <p:nvSpPr>
            <p:cNvPr id="53" name="TextBox 52"/>
            <p:cNvSpPr txBox="1"/>
            <p:nvPr/>
          </p:nvSpPr>
          <p:spPr>
            <a:xfrm>
              <a:off x="6201608" y="2543344"/>
              <a:ext cx="876300" cy="631435"/>
            </a:xfrm>
            <a:prstGeom prst="rect">
              <a:avLst/>
            </a:prstGeom>
            <a:noFill/>
          </p:spPr>
          <p:txBody>
            <a:bodyPr wrap="square" rtlCol="0">
              <a:spAutoFit/>
            </a:bodyPr>
            <a:lstStyle/>
            <a:p>
              <a:pPr algn="ctr"/>
              <a:r>
                <a:rPr lang="en-US" dirty="0"/>
                <a:t>5</a:t>
              </a:r>
              <a:endParaRPr lang="en-US" sz="2100" dirty="0"/>
            </a:p>
          </p:txBody>
        </p:sp>
        <p:cxnSp>
          <p:nvCxnSpPr>
            <p:cNvPr id="55" name="Straight Connector 54"/>
            <p:cNvCxnSpPr>
              <a:stCxn id="6" idx="4"/>
              <a:endCxn id="7" idx="2"/>
            </p:cNvCxnSpPr>
            <p:nvPr/>
          </p:nvCxnSpPr>
          <p:spPr>
            <a:xfrm rot="16200000" flipH="1">
              <a:off x="5636458" y="2035010"/>
              <a:ext cx="1155700" cy="1905000"/>
            </a:xfrm>
            <a:prstGeom prst="curvedConnector2">
              <a:avLst/>
            </a:prstGeom>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599073" y="3334528"/>
              <a:ext cx="876300" cy="631435"/>
            </a:xfrm>
            <a:prstGeom prst="rect">
              <a:avLst/>
            </a:prstGeom>
            <a:noFill/>
          </p:spPr>
          <p:txBody>
            <a:bodyPr wrap="square" rtlCol="0">
              <a:spAutoFit/>
            </a:bodyPr>
            <a:lstStyle/>
            <a:p>
              <a:pPr algn="ctr"/>
              <a:r>
                <a:rPr lang="en-US" dirty="0"/>
                <a:t>8</a:t>
              </a:r>
              <a:endParaRPr lang="en-US" sz="2100" dirty="0"/>
            </a:p>
          </p:txBody>
        </p:sp>
        <p:sp>
          <p:nvSpPr>
            <p:cNvPr id="64" name="TextBox 63"/>
            <p:cNvSpPr txBox="1"/>
            <p:nvPr/>
          </p:nvSpPr>
          <p:spPr>
            <a:xfrm>
              <a:off x="2350623" y="5010053"/>
              <a:ext cx="780265" cy="631435"/>
            </a:xfrm>
            <a:prstGeom prst="rect">
              <a:avLst/>
            </a:prstGeom>
            <a:noFill/>
          </p:spPr>
          <p:txBody>
            <a:bodyPr wrap="square" rtlCol="0">
              <a:spAutoFit/>
            </a:bodyPr>
            <a:lstStyle/>
            <a:p>
              <a:pPr algn="ctr"/>
              <a:r>
                <a:rPr lang="en-US" dirty="0"/>
                <a:t>20</a:t>
              </a:r>
              <a:endParaRPr lang="en-US" sz="2100" dirty="0"/>
            </a:p>
          </p:txBody>
        </p:sp>
        <p:sp>
          <p:nvSpPr>
            <p:cNvPr id="65" name="TextBox 64"/>
            <p:cNvSpPr txBox="1"/>
            <p:nvPr/>
          </p:nvSpPr>
          <p:spPr>
            <a:xfrm>
              <a:off x="6201607" y="4633812"/>
              <a:ext cx="798763" cy="631435"/>
            </a:xfrm>
            <a:prstGeom prst="rect">
              <a:avLst/>
            </a:prstGeom>
            <a:noFill/>
          </p:spPr>
          <p:txBody>
            <a:bodyPr wrap="square" rtlCol="0">
              <a:spAutoFit/>
            </a:bodyPr>
            <a:lstStyle/>
            <a:p>
              <a:pPr algn="ctr"/>
              <a:r>
                <a:rPr lang="en-US" dirty="0"/>
                <a:t>20</a:t>
              </a:r>
              <a:endParaRPr lang="en-US" sz="2100" dirty="0"/>
            </a:p>
          </p:txBody>
        </p: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91" y="2857180"/>
              <a:ext cx="1058254" cy="806963"/>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4246" y="2857180"/>
              <a:ext cx="919078" cy="1455152"/>
            </a:xfrm>
            <a:prstGeom prst="rect">
              <a:avLst/>
            </a:prstGeom>
          </p:spPr>
        </p:pic>
      </p:grpSp>
      <p:sp>
        <p:nvSpPr>
          <p:cNvPr id="3" name="TextBox 2"/>
          <p:cNvSpPr txBox="1"/>
          <p:nvPr/>
        </p:nvSpPr>
        <p:spPr>
          <a:xfrm>
            <a:off x="6584123" y="3996797"/>
            <a:ext cx="1219308" cy="369332"/>
          </a:xfrm>
          <a:prstGeom prst="rect">
            <a:avLst/>
          </a:prstGeom>
          <a:noFill/>
        </p:spPr>
        <p:txBody>
          <a:bodyPr wrap="none" rtlCol="0">
            <a:spAutoFit/>
          </a:bodyPr>
          <a:lstStyle/>
          <a:p>
            <a:r>
              <a:rPr lang="en-US" dirty="0"/>
              <a:t>20 minutes</a:t>
            </a:r>
          </a:p>
        </p:txBody>
      </p:sp>
      <p:sp>
        <p:nvSpPr>
          <p:cNvPr id="27" name="Multiply 26"/>
          <p:cNvSpPr/>
          <p:nvPr/>
        </p:nvSpPr>
        <p:spPr>
          <a:xfrm>
            <a:off x="4299495" y="2312262"/>
            <a:ext cx="343066" cy="343066"/>
          </a:xfrm>
          <a:prstGeom prst="mathMultiply">
            <a:avLst>
              <a:gd name="adj1" fmla="val 17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793999" y="3413276"/>
            <a:ext cx="1102546" cy="369332"/>
          </a:xfrm>
          <a:prstGeom prst="rect">
            <a:avLst/>
          </a:prstGeom>
          <a:noFill/>
        </p:spPr>
        <p:txBody>
          <a:bodyPr wrap="none" rtlCol="0">
            <a:spAutoFit/>
          </a:bodyPr>
          <a:lstStyle/>
          <a:p>
            <a:r>
              <a:rPr lang="en-US" dirty="0" smtClean="0"/>
              <a:t>Incident 1</a:t>
            </a:r>
            <a:endParaRPr lang="en-US" dirty="0"/>
          </a:p>
        </p:txBody>
      </p:sp>
    </p:spTree>
    <p:extLst>
      <p:ext uri="{BB962C8B-B14F-4D97-AF65-F5344CB8AC3E}">
        <p14:creationId xmlns:p14="http://schemas.microsoft.com/office/powerpoint/2010/main" val="2590655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7522" name="Picture 2" descr="chicopee-wshed-dam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7325" y="0"/>
            <a:ext cx="6230938" cy="6858000"/>
          </a:xfrm>
          <a:prstGeom prst="rect">
            <a:avLst/>
          </a:prstGeom>
          <a:noFill/>
          <a:ln w="9525">
            <a:noFill/>
            <a:miter lim="800000"/>
            <a:headEnd/>
            <a:tailEnd/>
          </a:ln>
        </p:spPr>
      </p:pic>
      <p:sp>
        <p:nvSpPr>
          <p:cNvPr id="107523" name="Text Box 3"/>
          <p:cNvSpPr txBox="1">
            <a:spLocks noChangeArrowheads="1"/>
          </p:cNvSpPr>
          <p:nvPr/>
        </p:nvSpPr>
        <p:spPr bwMode="auto">
          <a:xfrm>
            <a:off x="7756525" y="5943600"/>
            <a:ext cx="1387475" cy="646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Source: </a:t>
            </a:r>
            <a:b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MA Riverways Program</a:t>
            </a:r>
          </a:p>
        </p:txBody>
      </p:sp>
    </p:spTree>
    <p:extLst>
      <p:ext uri="{BB962C8B-B14F-4D97-AF65-F5344CB8AC3E}">
        <p14:creationId xmlns:p14="http://schemas.microsoft.com/office/powerpoint/2010/main" val="385787136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Approach</a:t>
            </a:r>
            <a:endParaRPr lang="en-US" dirty="0"/>
          </a:p>
        </p:txBody>
      </p:sp>
      <p:grpSp>
        <p:nvGrpSpPr>
          <p:cNvPr id="95" name="Group 94"/>
          <p:cNvGrpSpPr/>
          <p:nvPr/>
        </p:nvGrpSpPr>
        <p:grpSpPr>
          <a:xfrm>
            <a:off x="1894064" y="1940600"/>
            <a:ext cx="5471207" cy="2990439"/>
            <a:chOff x="318691" y="1444463"/>
            <a:chExt cx="8314633" cy="4544592"/>
          </a:xfrm>
        </p:grpSpPr>
        <p:sp>
          <p:nvSpPr>
            <p:cNvPr id="4" name="Oval 3"/>
            <p:cNvSpPr/>
            <p:nvPr/>
          </p:nvSpPr>
          <p:spPr>
            <a:xfrm>
              <a:off x="15153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33314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Oval 5"/>
            <p:cNvSpPr/>
            <p:nvPr/>
          </p:nvSpPr>
          <p:spPr>
            <a:xfrm>
              <a:off x="5122108" y="21302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166808" y="3425660"/>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5392341" y="5564607"/>
              <a:ext cx="279400" cy="279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0" name="Curved Connector 9"/>
            <p:cNvCxnSpPr/>
            <p:nvPr/>
          </p:nvCxnSpPr>
          <p:spPr>
            <a:xfrm rot="5400000" flipH="1" flipV="1">
              <a:off x="2534985" y="2322433"/>
              <a:ext cx="4290594" cy="3042650"/>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flipH="1" flipV="1">
              <a:off x="4118808" y="1444463"/>
              <a:ext cx="290764" cy="245584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7"/>
              <a:endCxn id="5" idx="3"/>
            </p:cNvCxnSpPr>
            <p:nvPr/>
          </p:nvCxnSpPr>
          <p:spPr>
            <a:xfrm flipV="1">
              <a:off x="1753791" y="2368743"/>
              <a:ext cx="1618534" cy="109783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stCxn id="5" idx="6"/>
              <a:endCxn id="6" idx="2"/>
            </p:cNvCxnSpPr>
            <p:nvPr/>
          </p:nvCxnSpPr>
          <p:spPr>
            <a:xfrm>
              <a:off x="3610808" y="2269960"/>
              <a:ext cx="15113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6" idx="5"/>
              <a:endCxn id="7" idx="1"/>
            </p:cNvCxnSpPr>
            <p:nvPr/>
          </p:nvCxnSpPr>
          <p:spPr>
            <a:xfrm>
              <a:off x="5360591" y="2368743"/>
              <a:ext cx="1847134" cy="1097834"/>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a:stCxn id="4" idx="5"/>
              <a:endCxn id="8" idx="2"/>
            </p:cNvCxnSpPr>
            <p:nvPr/>
          </p:nvCxnSpPr>
          <p:spPr>
            <a:xfrm rot="16200000" flipH="1">
              <a:off x="2552984" y="2864950"/>
              <a:ext cx="2040164" cy="3638550"/>
            </a:xfrm>
            <a:prstGeom prst="curvedConnector2">
              <a:avLst/>
            </a:prstGeom>
            <a:ln>
              <a:solidFill>
                <a:srgbClr val="FF0000"/>
              </a:solidFill>
              <a:tailEnd type="triangle" w="lg" len="lg"/>
            </a:ln>
          </p:spPr>
          <p:style>
            <a:lnRef idx="2">
              <a:schemeClr val="dk1"/>
            </a:lnRef>
            <a:fillRef idx="0">
              <a:schemeClr val="dk1"/>
            </a:fillRef>
            <a:effectRef idx="1">
              <a:schemeClr val="dk1"/>
            </a:effectRef>
            <a:fontRef idx="minor">
              <a:schemeClr val="tx1"/>
            </a:fontRef>
          </p:style>
        </p:cxnSp>
        <p:cxnSp>
          <p:nvCxnSpPr>
            <p:cNvPr id="46" name="Straight Connector 45"/>
            <p:cNvCxnSpPr>
              <a:stCxn id="8" idx="7"/>
              <a:endCxn id="7" idx="3"/>
            </p:cNvCxnSpPr>
            <p:nvPr/>
          </p:nvCxnSpPr>
          <p:spPr>
            <a:xfrm flipV="1">
              <a:off x="5630824" y="3664143"/>
              <a:ext cx="1576901" cy="1941381"/>
            </a:xfrm>
            <a:prstGeom prst="line">
              <a:avLst/>
            </a:prstGeom>
            <a:ln>
              <a:solidFill>
                <a:srgbClr val="FF0000"/>
              </a:solidFill>
              <a:tailEnd type="triangle" w="lg" len="lg"/>
            </a:ln>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1794708" y="2409660"/>
              <a:ext cx="876300" cy="631435"/>
            </a:xfrm>
            <a:prstGeom prst="rect">
              <a:avLst/>
            </a:prstGeom>
            <a:noFill/>
          </p:spPr>
          <p:txBody>
            <a:bodyPr wrap="square" rtlCol="0">
              <a:spAutoFit/>
            </a:bodyPr>
            <a:lstStyle/>
            <a:p>
              <a:pPr algn="ctr"/>
              <a:r>
                <a:rPr lang="en-US" dirty="0"/>
                <a:t>10</a:t>
              </a:r>
              <a:endParaRPr lang="en-US" sz="2100" dirty="0"/>
            </a:p>
          </p:txBody>
        </p:sp>
        <p:sp>
          <p:nvSpPr>
            <p:cNvPr id="52" name="TextBox 51"/>
            <p:cNvSpPr txBox="1"/>
            <p:nvPr/>
          </p:nvSpPr>
          <p:spPr>
            <a:xfrm>
              <a:off x="4409573" y="1752602"/>
              <a:ext cx="442929" cy="631435"/>
            </a:xfrm>
            <a:prstGeom prst="rect">
              <a:avLst/>
            </a:prstGeom>
            <a:noFill/>
          </p:spPr>
          <p:txBody>
            <a:bodyPr wrap="square" rtlCol="0">
              <a:spAutoFit/>
            </a:bodyPr>
            <a:lstStyle/>
            <a:p>
              <a:pPr algn="ctr"/>
              <a:r>
                <a:rPr lang="en-US" dirty="0"/>
                <a:t>5</a:t>
              </a:r>
              <a:endParaRPr lang="en-US" sz="2100" dirty="0"/>
            </a:p>
          </p:txBody>
        </p:sp>
        <p:sp>
          <p:nvSpPr>
            <p:cNvPr id="53" name="TextBox 52"/>
            <p:cNvSpPr txBox="1"/>
            <p:nvPr/>
          </p:nvSpPr>
          <p:spPr>
            <a:xfrm>
              <a:off x="6201608" y="2543344"/>
              <a:ext cx="876300" cy="631435"/>
            </a:xfrm>
            <a:prstGeom prst="rect">
              <a:avLst/>
            </a:prstGeom>
            <a:noFill/>
          </p:spPr>
          <p:txBody>
            <a:bodyPr wrap="square" rtlCol="0">
              <a:spAutoFit/>
            </a:bodyPr>
            <a:lstStyle/>
            <a:p>
              <a:pPr algn="ctr"/>
              <a:r>
                <a:rPr lang="en-US" dirty="0"/>
                <a:t>5</a:t>
              </a:r>
              <a:endParaRPr lang="en-US" sz="2100" dirty="0"/>
            </a:p>
          </p:txBody>
        </p:sp>
        <p:cxnSp>
          <p:nvCxnSpPr>
            <p:cNvPr id="55" name="Straight Connector 54"/>
            <p:cNvCxnSpPr>
              <a:stCxn id="6" idx="4"/>
              <a:endCxn id="7" idx="2"/>
            </p:cNvCxnSpPr>
            <p:nvPr/>
          </p:nvCxnSpPr>
          <p:spPr>
            <a:xfrm rot="16200000" flipH="1">
              <a:off x="5636458" y="2035010"/>
              <a:ext cx="1155700" cy="1905000"/>
            </a:xfrm>
            <a:prstGeom prst="curvedConnector2">
              <a:avLst/>
            </a:prstGeom>
          </p:spPr>
          <p:style>
            <a:lnRef idx="2">
              <a:schemeClr val="dk1"/>
            </a:lnRef>
            <a:fillRef idx="0">
              <a:schemeClr val="dk1"/>
            </a:fillRef>
            <a:effectRef idx="1">
              <a:schemeClr val="dk1"/>
            </a:effectRef>
            <a:fontRef idx="minor">
              <a:schemeClr val="tx1"/>
            </a:fontRef>
          </p:style>
        </p:cxnSp>
        <p:sp>
          <p:nvSpPr>
            <p:cNvPr id="58" name="TextBox 57"/>
            <p:cNvSpPr txBox="1"/>
            <p:nvPr/>
          </p:nvSpPr>
          <p:spPr>
            <a:xfrm>
              <a:off x="5599073" y="3334528"/>
              <a:ext cx="876300" cy="631435"/>
            </a:xfrm>
            <a:prstGeom prst="rect">
              <a:avLst/>
            </a:prstGeom>
            <a:noFill/>
          </p:spPr>
          <p:txBody>
            <a:bodyPr wrap="square" rtlCol="0">
              <a:spAutoFit/>
            </a:bodyPr>
            <a:lstStyle/>
            <a:p>
              <a:pPr algn="ctr"/>
              <a:r>
                <a:rPr lang="en-US" dirty="0"/>
                <a:t>8</a:t>
              </a:r>
              <a:endParaRPr lang="en-US" sz="2100" dirty="0"/>
            </a:p>
          </p:txBody>
        </p:sp>
        <p:sp>
          <p:nvSpPr>
            <p:cNvPr id="64" name="TextBox 63"/>
            <p:cNvSpPr txBox="1"/>
            <p:nvPr/>
          </p:nvSpPr>
          <p:spPr>
            <a:xfrm>
              <a:off x="2350623" y="5010053"/>
              <a:ext cx="780265" cy="631435"/>
            </a:xfrm>
            <a:prstGeom prst="rect">
              <a:avLst/>
            </a:prstGeom>
            <a:noFill/>
          </p:spPr>
          <p:txBody>
            <a:bodyPr wrap="square" rtlCol="0">
              <a:spAutoFit/>
            </a:bodyPr>
            <a:lstStyle/>
            <a:p>
              <a:pPr algn="ctr"/>
              <a:r>
                <a:rPr lang="en-US" dirty="0"/>
                <a:t>20</a:t>
              </a:r>
              <a:endParaRPr lang="en-US" sz="2100" dirty="0"/>
            </a:p>
          </p:txBody>
        </p:sp>
        <p:sp>
          <p:nvSpPr>
            <p:cNvPr id="65" name="TextBox 64"/>
            <p:cNvSpPr txBox="1"/>
            <p:nvPr/>
          </p:nvSpPr>
          <p:spPr>
            <a:xfrm>
              <a:off x="6201607" y="4633812"/>
              <a:ext cx="798763" cy="631435"/>
            </a:xfrm>
            <a:prstGeom prst="rect">
              <a:avLst/>
            </a:prstGeom>
            <a:noFill/>
          </p:spPr>
          <p:txBody>
            <a:bodyPr wrap="square" rtlCol="0">
              <a:spAutoFit/>
            </a:bodyPr>
            <a:lstStyle/>
            <a:p>
              <a:pPr algn="ctr"/>
              <a:r>
                <a:rPr lang="en-US" dirty="0"/>
                <a:t>20</a:t>
              </a:r>
              <a:endParaRPr lang="en-US" sz="2100" dirty="0"/>
            </a:p>
          </p:txBody>
        </p: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91" y="2857180"/>
              <a:ext cx="1058254" cy="806963"/>
            </a:xfrm>
            <a:prstGeom prst="rect">
              <a:avLst/>
            </a:prstGeom>
          </p:spPr>
        </p:pic>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4246" y="2857180"/>
              <a:ext cx="919078" cy="1455152"/>
            </a:xfrm>
            <a:prstGeom prst="rect">
              <a:avLst/>
            </a:prstGeom>
          </p:spPr>
        </p:pic>
      </p:grpSp>
      <p:sp>
        <p:nvSpPr>
          <p:cNvPr id="25" name="Multiply 24"/>
          <p:cNvSpPr/>
          <p:nvPr/>
        </p:nvSpPr>
        <p:spPr>
          <a:xfrm>
            <a:off x="4299495" y="2312262"/>
            <a:ext cx="343066" cy="343066"/>
          </a:xfrm>
          <a:prstGeom prst="mathMultiply">
            <a:avLst>
              <a:gd name="adj1" fmla="val 17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584123" y="3996797"/>
            <a:ext cx="1219308" cy="646331"/>
          </a:xfrm>
          <a:prstGeom prst="rect">
            <a:avLst/>
          </a:prstGeom>
          <a:noFill/>
        </p:spPr>
        <p:txBody>
          <a:bodyPr wrap="none" rtlCol="0">
            <a:spAutoFit/>
          </a:bodyPr>
          <a:lstStyle/>
          <a:p>
            <a:r>
              <a:rPr lang="en-US" dirty="0"/>
              <a:t>40 minutes</a:t>
            </a:r>
          </a:p>
          <a:p>
            <a:r>
              <a:rPr lang="en-US" dirty="0">
                <a:solidFill>
                  <a:srgbClr val="FF0000"/>
                </a:solidFill>
              </a:rPr>
              <a:t>Delay: 20</a:t>
            </a:r>
          </a:p>
        </p:txBody>
      </p:sp>
      <p:sp>
        <p:nvSpPr>
          <p:cNvPr id="27" name="TextBox 26"/>
          <p:cNvSpPr txBox="1"/>
          <p:nvPr/>
        </p:nvSpPr>
        <p:spPr>
          <a:xfrm>
            <a:off x="1793999" y="3413276"/>
            <a:ext cx="1102546" cy="369332"/>
          </a:xfrm>
          <a:prstGeom prst="rect">
            <a:avLst/>
          </a:prstGeom>
          <a:noFill/>
        </p:spPr>
        <p:txBody>
          <a:bodyPr wrap="none" rtlCol="0">
            <a:spAutoFit/>
          </a:bodyPr>
          <a:lstStyle/>
          <a:p>
            <a:r>
              <a:rPr lang="en-US" dirty="0" smtClean="0"/>
              <a:t>Incident 1</a:t>
            </a:r>
            <a:endParaRPr lang="en-US" dirty="0"/>
          </a:p>
        </p:txBody>
      </p:sp>
    </p:spTree>
    <p:extLst>
      <p:ext uri="{BB962C8B-B14F-4D97-AF65-F5344CB8AC3E}">
        <p14:creationId xmlns:p14="http://schemas.microsoft.com/office/powerpoint/2010/main" val="10757415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467042" y="173623"/>
            <a:ext cx="6478137" cy="3298590"/>
          </a:xfrm>
          <a:prstGeom prst="rect">
            <a:avLst/>
          </a:prstGeom>
          <a:ln w="12700">
            <a:solidFill>
              <a:schemeClr val="accent2">
                <a:lumMod val="75000"/>
              </a:schemeClr>
            </a:solidFill>
          </a:ln>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67042" y="3481120"/>
            <a:ext cx="6478137" cy="3285440"/>
          </a:xfrm>
          <a:prstGeom prst="rect">
            <a:avLst/>
          </a:prstGeom>
          <a:ln w="12700">
            <a:solidFill>
              <a:schemeClr val="accent2">
                <a:lumMod val="75000"/>
              </a:schemeClr>
            </a:solidFill>
          </a:ln>
        </p:spPr>
      </p:pic>
      <p:sp>
        <p:nvSpPr>
          <p:cNvPr id="4" name="TextBox 3"/>
          <p:cNvSpPr txBox="1"/>
          <p:nvPr/>
        </p:nvSpPr>
        <p:spPr>
          <a:xfrm>
            <a:off x="6945179" y="2503054"/>
            <a:ext cx="2052293" cy="369332"/>
          </a:xfrm>
          <a:prstGeom prst="rect">
            <a:avLst/>
          </a:prstGeom>
          <a:noFill/>
        </p:spPr>
        <p:txBody>
          <a:bodyPr wrap="none" rtlCol="0">
            <a:spAutoFit/>
          </a:bodyPr>
          <a:lstStyle/>
          <a:p>
            <a:r>
              <a:rPr lang="en-US" dirty="0" smtClean="0"/>
              <a:t>3,144 real EMS calls</a:t>
            </a:r>
            <a:endParaRPr lang="en-US" dirty="0"/>
          </a:p>
        </p:txBody>
      </p:sp>
      <p:sp>
        <p:nvSpPr>
          <p:cNvPr id="5" name="TextBox 4"/>
          <p:cNvSpPr txBox="1"/>
          <p:nvPr/>
        </p:nvSpPr>
        <p:spPr>
          <a:xfrm>
            <a:off x="6945179" y="5801644"/>
            <a:ext cx="1834092" cy="646331"/>
          </a:xfrm>
          <a:prstGeom prst="rect">
            <a:avLst/>
          </a:prstGeom>
          <a:noFill/>
        </p:spPr>
        <p:txBody>
          <a:bodyPr wrap="none" rtlCol="0">
            <a:spAutoFit/>
          </a:bodyPr>
          <a:lstStyle/>
          <a:p>
            <a:r>
              <a:rPr lang="en-US" dirty="0" smtClean="0"/>
              <a:t>5,000 synthesized</a:t>
            </a:r>
            <a:br>
              <a:rPr lang="en-US" dirty="0" smtClean="0"/>
            </a:br>
            <a:r>
              <a:rPr lang="en-US" dirty="0" smtClean="0"/>
              <a:t>EMS calls</a:t>
            </a:r>
            <a:endParaRPr lang="en-US" dirty="0"/>
          </a:p>
        </p:txBody>
      </p:sp>
    </p:spTree>
    <p:extLst>
      <p:ext uri="{BB962C8B-B14F-4D97-AF65-F5344CB8AC3E}">
        <p14:creationId xmlns:p14="http://schemas.microsoft.com/office/powerpoint/2010/main" val="325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33413" y="208748"/>
            <a:ext cx="4816642" cy="3612482"/>
          </a:xfrm>
          <a:prstGeom prst="rect">
            <a:avLst/>
          </a:prstGeom>
          <a:ln w="12700">
            <a:solidFill>
              <a:schemeClr val="accent2">
                <a:lumMod val="75000"/>
              </a:schemeClr>
            </a:solidFill>
          </a:ln>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900638" y="3105952"/>
            <a:ext cx="4816642" cy="3612482"/>
          </a:xfrm>
          <a:prstGeom prst="rect">
            <a:avLst/>
          </a:prstGeom>
          <a:ln w="12700">
            <a:solidFill>
              <a:schemeClr val="accent2">
                <a:lumMod val="75000"/>
              </a:schemeClr>
            </a:solidFill>
          </a:ln>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0" y="4167739"/>
            <a:ext cx="3709460" cy="2229786"/>
          </a:xfrm>
          <a:prstGeom prst="rect">
            <a:avLst/>
          </a:prstGeom>
          <a:noFill/>
          <a:ln w="12700">
            <a:solidFill>
              <a:schemeClr val="accent2">
                <a:lumMod val="75000"/>
              </a:schemeClr>
            </a:solidFill>
          </a:ln>
        </p:spPr>
      </p:pic>
    </p:spTree>
    <p:extLst>
      <p:ext uri="{BB962C8B-B14F-4D97-AF65-F5344CB8AC3E}">
        <p14:creationId xmlns:p14="http://schemas.microsoft.com/office/powerpoint/2010/main" val="128035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2899"/>
            <a:ext cx="7886700" cy="1325563"/>
          </a:xfrm>
        </p:spPr>
        <p:txBody>
          <a:bodyPr>
            <a:normAutofit/>
          </a:bodyPr>
          <a:lstStyle/>
          <a:p>
            <a:r>
              <a:rPr lang="en-US" sz="4000" dirty="0" smtClean="0">
                <a:latin typeface="+mn-lt"/>
              </a:rPr>
              <a:t>Ecological Disruption</a:t>
            </a:r>
            <a:endParaRPr lang="en-US" sz="4000" dirty="0">
              <a:latin typeface="+mn-lt"/>
            </a:endParaRPr>
          </a:p>
        </p:txBody>
      </p:sp>
      <p:sp>
        <p:nvSpPr>
          <p:cNvPr id="4" name="Content Placeholder 3"/>
          <p:cNvSpPr>
            <a:spLocks noGrp="1"/>
          </p:cNvSpPr>
          <p:nvPr>
            <p:ph idx="1"/>
          </p:nvPr>
        </p:nvSpPr>
        <p:spPr>
          <a:xfrm>
            <a:off x="711778" y="1142134"/>
            <a:ext cx="3943928" cy="2884440"/>
          </a:xfrm>
        </p:spPr>
        <p:txBody>
          <a:bodyPr>
            <a:normAutofit/>
          </a:bodyPr>
          <a:lstStyle/>
          <a:p>
            <a:pPr marL="0" indent="0">
              <a:spcBef>
                <a:spcPts val="0"/>
              </a:spcBef>
              <a:spcAft>
                <a:spcPts val="1200"/>
              </a:spcAft>
              <a:buNone/>
            </a:pPr>
            <a:r>
              <a:rPr lang="en-US" dirty="0" smtClean="0">
                <a:solidFill>
                  <a:srgbClr val="C00000"/>
                </a:solidFill>
              </a:rPr>
              <a:t>Based on:</a:t>
            </a:r>
          </a:p>
          <a:p>
            <a:pPr marL="461963" lvl="1">
              <a:spcBef>
                <a:spcPts val="0"/>
              </a:spcBef>
              <a:spcAft>
                <a:spcPts val="1200"/>
              </a:spcAft>
            </a:pPr>
            <a:r>
              <a:rPr lang="en-US" sz="2000" dirty="0"/>
              <a:t>Aquatic </a:t>
            </a:r>
            <a:r>
              <a:rPr lang="en-US" sz="2000" dirty="0" err="1"/>
              <a:t>Passability</a:t>
            </a:r>
            <a:r>
              <a:rPr lang="en-US" sz="2000" dirty="0"/>
              <a:t> scores from NAACC</a:t>
            </a:r>
          </a:p>
          <a:p>
            <a:pPr marL="461963" lvl="1">
              <a:spcBef>
                <a:spcPts val="0"/>
              </a:spcBef>
              <a:spcAft>
                <a:spcPts val="1200"/>
              </a:spcAft>
            </a:pPr>
            <a:r>
              <a:rPr lang="en-US" sz="2000" dirty="0"/>
              <a:t>Predicted temperature from Ecosheds.org</a:t>
            </a:r>
            <a:endParaRPr lang="en-US" sz="2000" dirty="0"/>
          </a:p>
          <a:p>
            <a:pPr marL="461963" lvl="1">
              <a:spcBef>
                <a:spcPts val="0"/>
              </a:spcBef>
              <a:spcAft>
                <a:spcPts val="1200"/>
              </a:spcAft>
            </a:pPr>
            <a:r>
              <a:rPr lang="en-US" sz="2000" dirty="0"/>
              <a:t>UMass Critical Linkage analysis</a:t>
            </a:r>
          </a:p>
          <a:p>
            <a:pPr marL="461963" lvl="1">
              <a:spcBef>
                <a:spcPts val="0"/>
              </a:spcBef>
              <a:spcAft>
                <a:spcPts val="1200"/>
              </a:spcAft>
            </a:pPr>
            <a:r>
              <a:rPr lang="en-US" sz="2000" dirty="0"/>
              <a:t>TNC aquatic barriers analysis</a:t>
            </a:r>
            <a:endParaRPr lang="en-US" sz="2000" dirty="0"/>
          </a:p>
        </p:txBody>
      </p:sp>
      <p:sp>
        <p:nvSpPr>
          <p:cNvPr id="6" name="Content Placeholder 3"/>
          <p:cNvSpPr txBox="1">
            <a:spLocks/>
          </p:cNvSpPr>
          <p:nvPr/>
        </p:nvSpPr>
        <p:spPr>
          <a:xfrm>
            <a:off x="4655705" y="1142134"/>
            <a:ext cx="448829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1200"/>
              </a:spcAft>
              <a:buFont typeface="Arial" panose="020B0604020202020204" pitchFamily="34" charset="0"/>
              <a:buNone/>
            </a:pPr>
            <a:r>
              <a:rPr lang="en-US" i="0" dirty="0" smtClean="0">
                <a:solidFill>
                  <a:srgbClr val="C00000"/>
                </a:solidFill>
              </a:rPr>
              <a:t>Metrics:</a:t>
            </a:r>
          </a:p>
          <a:p>
            <a:pPr marL="461963" lvl="1" fontAlgn="auto">
              <a:spcBef>
                <a:spcPts val="0"/>
              </a:spcBef>
              <a:spcAft>
                <a:spcPts val="1200"/>
              </a:spcAft>
            </a:pPr>
            <a:r>
              <a:rPr lang="en-US" sz="2000" i="0" dirty="0" smtClean="0"/>
              <a:t>Impassability (NAACC)</a:t>
            </a:r>
          </a:p>
          <a:p>
            <a:pPr marL="461963" lvl="1" fontAlgn="auto">
              <a:spcBef>
                <a:spcPts val="0"/>
              </a:spcBef>
              <a:spcAft>
                <a:spcPts val="1200"/>
              </a:spcAft>
            </a:pPr>
            <a:r>
              <a:rPr lang="en-US" sz="2000" i="0" dirty="0" smtClean="0"/>
              <a:t>Connectivity loss (Critical Linkages)</a:t>
            </a:r>
          </a:p>
          <a:p>
            <a:pPr marL="461963" lvl="1" fontAlgn="auto">
              <a:spcBef>
                <a:spcPts val="0"/>
              </a:spcBef>
              <a:spcAft>
                <a:spcPts val="1200"/>
              </a:spcAft>
            </a:pPr>
            <a:r>
              <a:rPr lang="en-US" sz="2000" i="0" dirty="0" smtClean="0"/>
              <a:t>Connectivity restoration potential (Critical Linkages)</a:t>
            </a:r>
          </a:p>
          <a:p>
            <a:pPr marL="461963" lvl="1" fontAlgn="auto">
              <a:spcBef>
                <a:spcPts val="0"/>
              </a:spcBef>
              <a:spcAft>
                <a:spcPts val="1200"/>
              </a:spcAft>
            </a:pPr>
            <a:r>
              <a:rPr lang="en-US" sz="2000" i="0" dirty="0" smtClean="0"/>
              <a:t>Anadromous restoration potential (TNC)</a:t>
            </a:r>
          </a:p>
          <a:p>
            <a:pPr marL="461963" lvl="1" fontAlgn="auto">
              <a:spcBef>
                <a:spcPts val="0"/>
              </a:spcBef>
              <a:spcAft>
                <a:spcPts val="1200"/>
              </a:spcAft>
            </a:pPr>
            <a:r>
              <a:rPr lang="en-US" sz="2000" i="0" dirty="0" smtClean="0"/>
              <a:t>Coldwater connectivity restoration potential (Critical Linkages)</a:t>
            </a:r>
          </a:p>
          <a:p>
            <a:pPr marL="919163" lvl="2" fontAlgn="auto">
              <a:spcBef>
                <a:spcPts val="0"/>
              </a:spcBef>
              <a:spcAft>
                <a:spcPts val="600"/>
              </a:spcAft>
            </a:pPr>
            <a:r>
              <a:rPr lang="en-US" sz="1800" i="0" dirty="0" smtClean="0">
                <a:solidFill>
                  <a:srgbClr val="006600"/>
                </a:solidFill>
              </a:rPr>
              <a:t>16 C, 18 C, 20 C, &amp; 22 C</a:t>
            </a:r>
          </a:p>
          <a:p>
            <a:pPr marL="919163" lvl="2" fontAlgn="auto">
              <a:spcBef>
                <a:spcPts val="0"/>
              </a:spcBef>
              <a:spcAft>
                <a:spcPts val="600"/>
              </a:spcAft>
            </a:pPr>
            <a:r>
              <a:rPr lang="en-US" sz="1800" i="0" dirty="0" smtClean="0">
                <a:solidFill>
                  <a:srgbClr val="006600"/>
                </a:solidFill>
              </a:rPr>
              <a:t>Current &amp; Future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778" y="4026574"/>
            <a:ext cx="4027056" cy="2684704"/>
          </a:xfrm>
          <a:prstGeom prst="rect">
            <a:avLst/>
          </a:prstGeom>
        </p:spPr>
      </p:pic>
    </p:spTree>
    <p:extLst>
      <p:ext uri="{BB962C8B-B14F-4D97-AF65-F5344CB8AC3E}">
        <p14:creationId xmlns:p14="http://schemas.microsoft.com/office/powerpoint/2010/main" val="247212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6140" r="6158"/>
          <a:stretch/>
        </p:blipFill>
        <p:spPr>
          <a:xfrm>
            <a:off x="115504" y="192505"/>
            <a:ext cx="4273616" cy="6497554"/>
          </a:xfrm>
          <a:prstGeom prst="rect">
            <a:avLst/>
          </a:prstGeom>
          <a:ln w="12700">
            <a:solidFill>
              <a:schemeClr val="accent2">
                <a:lumMod val="75000"/>
              </a:schemeClr>
            </a:solidFill>
          </a:ln>
        </p:spPr>
      </p:pic>
      <p:pic>
        <p:nvPicPr>
          <p:cNvPr id="3" name="Picture 2"/>
          <p:cNvPicPr/>
          <p:nvPr/>
        </p:nvPicPr>
        <p:blipFill rotWithShape="1">
          <a:blip r:embed="rId3">
            <a:extLst>
              <a:ext uri="{28A0092B-C50C-407E-A947-70E740481C1C}">
                <a14:useLocalDpi xmlns:a14="http://schemas.microsoft.com/office/drawing/2010/main" val="0"/>
              </a:ext>
            </a:extLst>
          </a:blip>
          <a:srcRect l="5192" r="5333"/>
          <a:stretch/>
        </p:blipFill>
        <p:spPr>
          <a:xfrm>
            <a:off x="4581626" y="192505"/>
            <a:ext cx="4360244" cy="6497555"/>
          </a:xfrm>
          <a:prstGeom prst="rect">
            <a:avLst/>
          </a:prstGeom>
          <a:ln w="12700">
            <a:solidFill>
              <a:schemeClr val="accent2">
                <a:lumMod val="75000"/>
              </a:schemeClr>
            </a:solidFill>
          </a:ln>
        </p:spPr>
      </p:pic>
    </p:spTree>
    <p:extLst>
      <p:ext uri="{BB962C8B-B14F-4D97-AF65-F5344CB8AC3E}">
        <p14:creationId xmlns:p14="http://schemas.microsoft.com/office/powerpoint/2010/main" val="38494940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7" y="21046"/>
            <a:ext cx="8519886" cy="6815908"/>
          </a:xfrm>
          <a:prstGeom prst="rect">
            <a:avLst/>
          </a:prstGeom>
        </p:spPr>
      </p:pic>
      <p:sp>
        <p:nvSpPr>
          <p:cNvPr id="2" name="Rectangle 1"/>
          <p:cNvSpPr/>
          <p:nvPr/>
        </p:nvSpPr>
        <p:spPr>
          <a:xfrm>
            <a:off x="5255492" y="5885965"/>
            <a:ext cx="3030670" cy="707886"/>
          </a:xfrm>
          <a:prstGeom prst="rect">
            <a:avLst/>
          </a:prstGeom>
          <a:solidFill>
            <a:schemeClr val="bg1"/>
          </a:solidFill>
        </p:spPr>
        <p:txBody>
          <a:bodyPr wrap="square">
            <a:spAutoFit/>
          </a:bodyPr>
          <a:lstStyle/>
          <a:p>
            <a:r>
              <a:rPr lang="en-US" sz="2000" dirty="0"/>
              <a:t>Stream Crossings Explorer</a:t>
            </a:r>
            <a:br>
              <a:rPr lang="en-US" sz="2000" dirty="0"/>
            </a:br>
            <a:r>
              <a:rPr lang="en-US" sz="2000" i="0" dirty="0"/>
              <a:t>sce.ecosheds.org</a:t>
            </a:r>
            <a:endParaRPr lang="en-US" sz="2000" i="0" dirty="0"/>
          </a:p>
        </p:txBody>
      </p:sp>
    </p:spTree>
    <p:extLst>
      <p:ext uri="{BB962C8B-B14F-4D97-AF65-F5344CB8AC3E}">
        <p14:creationId xmlns:p14="http://schemas.microsoft.com/office/powerpoint/2010/main" val="4812976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427" y="4843087"/>
            <a:ext cx="3218641" cy="215289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63" t="223" r="4284" b="10654"/>
          <a:stretch/>
        </p:blipFill>
        <p:spPr>
          <a:xfrm>
            <a:off x="873899" y="13463"/>
            <a:ext cx="5069171" cy="8722600"/>
          </a:xfrm>
          <a:prstGeom prst="rect">
            <a:avLst/>
          </a:prstGeom>
        </p:spPr>
      </p:pic>
      <p:sp>
        <p:nvSpPr>
          <p:cNvPr id="6" name="Title 1"/>
          <p:cNvSpPr txBox="1">
            <a:spLocks/>
          </p:cNvSpPr>
          <p:nvPr/>
        </p:nvSpPr>
        <p:spPr>
          <a:xfrm>
            <a:off x="1736009" y="1516914"/>
            <a:ext cx="5515401"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Calibri Light" panose="020F0302020204030204"/>
                <a:ea typeface="+mj-ea"/>
                <a:cs typeface="+mj-cs"/>
              </a:rPr>
              <a:t>Thank You</a:t>
            </a:r>
            <a:endPar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6612" y="3240538"/>
            <a:ext cx="3205099" cy="1602550"/>
          </a:xfrm>
          <a:prstGeom prst="rect">
            <a:avLst/>
          </a:prstGeom>
        </p:spPr>
      </p:pic>
      <p:pic>
        <p:nvPicPr>
          <p:cNvPr id="9" name="Picture 2" descr="http://streamcontinuity.org/images/icons/NaaccLogo_color.f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6613" y="415488"/>
            <a:ext cx="3199314" cy="19164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6612" y="2306290"/>
            <a:ext cx="3199314" cy="93548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3747" y="13463"/>
            <a:ext cx="3192451" cy="402249"/>
          </a:xfrm>
          <a:prstGeom prst="rect">
            <a:avLst/>
          </a:prstGeom>
        </p:spPr>
      </p:pic>
      <p:pic>
        <p:nvPicPr>
          <p:cNvPr id="15" name="Picture 2" descr="T:\temp\Culvert_FieldPhotos\xy4421339473659408(outlet)07-07-1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2919" y="3227944"/>
            <a:ext cx="3978351" cy="29837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stretch>
            <a:fillRect/>
          </a:stretch>
        </p:blipFill>
        <p:spPr>
          <a:xfrm>
            <a:off x="-15298" y="2290506"/>
            <a:ext cx="1751307" cy="1751307"/>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7" y="4050482"/>
            <a:ext cx="1673486" cy="216568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8" y="6218151"/>
            <a:ext cx="3622976" cy="641445"/>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4591" y="4861264"/>
            <a:ext cx="2930761" cy="2032984"/>
          </a:xfrm>
          <a:prstGeom prst="rect">
            <a:avLst/>
          </a:prstGeom>
        </p:spPr>
      </p:pic>
    </p:spTree>
    <p:extLst>
      <p:ext uri="{BB962C8B-B14F-4D97-AF65-F5344CB8AC3E}">
        <p14:creationId xmlns:p14="http://schemas.microsoft.com/office/powerpoint/2010/main" val="10934600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848" y="284250"/>
            <a:ext cx="9072305" cy="6289501"/>
          </a:xfrm>
          <a:prstGeom prst="rect">
            <a:avLst/>
          </a:prstGeom>
        </p:spPr>
      </p:pic>
    </p:spTree>
    <p:extLst>
      <p:ext uri="{BB962C8B-B14F-4D97-AF65-F5344CB8AC3E}">
        <p14:creationId xmlns:p14="http://schemas.microsoft.com/office/powerpoint/2010/main" val="21824053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60"/>
            <a:ext cx="9144000" cy="6471028"/>
          </a:xfrm>
          <a:prstGeom prst="rect">
            <a:avLst/>
          </a:prstGeom>
        </p:spPr>
      </p:pic>
    </p:spTree>
    <p:extLst>
      <p:ext uri="{BB962C8B-B14F-4D97-AF65-F5344CB8AC3E}">
        <p14:creationId xmlns:p14="http://schemas.microsoft.com/office/powerpoint/2010/main" val="12397408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40813" cy="6858000"/>
          </a:xfrm>
          <a:prstGeom prst="rect">
            <a:avLst/>
          </a:prstGeom>
        </p:spPr>
      </p:pic>
    </p:spTree>
    <p:extLst>
      <p:ext uri="{BB962C8B-B14F-4D97-AF65-F5344CB8AC3E}">
        <p14:creationId xmlns:p14="http://schemas.microsoft.com/office/powerpoint/2010/main" val="889191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8546" name="Picture 2" descr="chicopee-wshed-rds-r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7325" y="0"/>
            <a:ext cx="6230938" cy="6858000"/>
          </a:xfrm>
          <a:prstGeom prst="rect">
            <a:avLst/>
          </a:prstGeom>
          <a:noFill/>
          <a:ln w="9525">
            <a:noFill/>
            <a:miter lim="800000"/>
            <a:headEnd/>
            <a:tailEnd/>
          </a:ln>
        </p:spPr>
      </p:pic>
      <p:sp>
        <p:nvSpPr>
          <p:cNvPr id="108547" name="Text Box 3"/>
          <p:cNvSpPr txBox="1">
            <a:spLocks noChangeArrowheads="1"/>
          </p:cNvSpPr>
          <p:nvPr/>
        </p:nvSpPr>
        <p:spPr bwMode="auto">
          <a:xfrm>
            <a:off x="7756525" y="5943600"/>
            <a:ext cx="1387475" cy="646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Source: </a:t>
            </a:r>
            <a:b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MA Riverways Program</a:t>
            </a:r>
          </a:p>
        </p:txBody>
      </p:sp>
    </p:spTree>
    <p:extLst>
      <p:ext uri="{BB962C8B-B14F-4D97-AF65-F5344CB8AC3E}">
        <p14:creationId xmlns:p14="http://schemas.microsoft.com/office/powerpoint/2010/main" val="201857507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464" y="175098"/>
            <a:ext cx="8586744" cy="5519072"/>
          </a:xfrm>
        </p:spPr>
      </p:pic>
    </p:spTree>
    <p:extLst>
      <p:ext uri="{BB962C8B-B14F-4D97-AF65-F5344CB8AC3E}">
        <p14:creationId xmlns:p14="http://schemas.microsoft.com/office/powerpoint/2010/main" val="3934986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558"/>
            <a:ext cx="9144000" cy="5135771"/>
          </a:xfrm>
          <a:prstGeom prst="rect">
            <a:avLst/>
          </a:prstGeom>
        </p:spPr>
      </p:pic>
    </p:spTree>
    <p:extLst>
      <p:ext uri="{BB962C8B-B14F-4D97-AF65-F5344CB8AC3E}">
        <p14:creationId xmlns:p14="http://schemas.microsoft.com/office/powerpoint/2010/main" val="15348963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464"/>
            <a:ext cx="9144000" cy="6444479"/>
          </a:xfrm>
          <a:prstGeom prst="rect">
            <a:avLst/>
          </a:prstGeom>
        </p:spPr>
      </p:pic>
    </p:spTree>
    <p:extLst>
      <p:ext uri="{BB962C8B-B14F-4D97-AF65-F5344CB8AC3E}">
        <p14:creationId xmlns:p14="http://schemas.microsoft.com/office/powerpoint/2010/main" val="2628532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9570" name="Picture 2" descr="chicopee-wshed-rds-rrs-xing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7325" y="0"/>
            <a:ext cx="6230938" cy="6858000"/>
          </a:xfrm>
          <a:prstGeom prst="rect">
            <a:avLst/>
          </a:prstGeom>
          <a:noFill/>
          <a:ln w="9525">
            <a:noFill/>
            <a:miter lim="800000"/>
            <a:headEnd/>
            <a:tailEnd/>
          </a:ln>
        </p:spPr>
      </p:pic>
      <p:sp>
        <p:nvSpPr>
          <p:cNvPr id="109571" name="Text Box 3"/>
          <p:cNvSpPr txBox="1">
            <a:spLocks noChangeArrowheads="1"/>
          </p:cNvSpPr>
          <p:nvPr/>
        </p:nvSpPr>
        <p:spPr bwMode="auto">
          <a:xfrm>
            <a:off x="7756525" y="5943600"/>
            <a:ext cx="1387475" cy="646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Source: </a:t>
            </a:r>
            <a:b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MA Riverways Program</a:t>
            </a:r>
          </a:p>
        </p:txBody>
      </p:sp>
    </p:spTree>
    <p:extLst>
      <p:ext uri="{BB962C8B-B14F-4D97-AF65-F5344CB8AC3E}">
        <p14:creationId xmlns:p14="http://schemas.microsoft.com/office/powerpoint/2010/main" val="32480552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0594" name="Picture 2" descr="chicopee-wshed-rds-rrs-xings-dam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57325" y="0"/>
            <a:ext cx="6230938" cy="6858000"/>
          </a:xfrm>
          <a:prstGeom prst="rect">
            <a:avLst/>
          </a:prstGeom>
          <a:noFill/>
          <a:ln w="9525">
            <a:noFill/>
            <a:miter lim="800000"/>
            <a:headEnd/>
            <a:tailEnd/>
          </a:ln>
        </p:spPr>
      </p:pic>
      <p:sp>
        <p:nvSpPr>
          <p:cNvPr id="110595" name="Text Box 3"/>
          <p:cNvSpPr txBox="1">
            <a:spLocks noChangeArrowheads="1"/>
          </p:cNvSpPr>
          <p:nvPr/>
        </p:nvSpPr>
        <p:spPr bwMode="auto">
          <a:xfrm>
            <a:off x="7756525" y="5943600"/>
            <a:ext cx="1387475" cy="646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Source: </a:t>
            </a:r>
            <a:b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br>
            <a:r>
              <a:rPr kumimoji="0" lang="en-US" sz="1200" b="0" i="0" u="none" strike="noStrike" kern="1200" cap="none" spc="0" normalizeH="0" baseline="0" noProof="0">
                <a:ln>
                  <a:noFill/>
                </a:ln>
                <a:solidFill>
                  <a:srgbClr val="FFFFFF"/>
                </a:solidFill>
                <a:effectLst/>
                <a:uLnTx/>
                <a:uFillTx/>
                <a:latin typeface="Times New Roman" pitchFamily="18" charset="0"/>
                <a:ea typeface="+mn-ea"/>
                <a:cs typeface="Arial" charset="0"/>
              </a:rPr>
              <a:t>MA Riverways Program</a:t>
            </a:r>
          </a:p>
        </p:txBody>
      </p:sp>
    </p:spTree>
    <p:extLst>
      <p:ext uri="{BB962C8B-B14F-4D97-AF65-F5344CB8AC3E}">
        <p14:creationId xmlns:p14="http://schemas.microsoft.com/office/powerpoint/2010/main" val="40117024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5475" name="Picture 3" descr="MA Crossing Stds 3-1-11 cover page.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28027" y="572655"/>
            <a:ext cx="4363751" cy="5643418"/>
          </a:xfrm>
          <a:prstGeom prst="rect">
            <a:avLst/>
          </a:prstGeom>
          <a:noFill/>
          <a:ln w="9525">
            <a:solidFill>
              <a:srgbClr val="000000"/>
            </a:solidFill>
            <a:miter lim="800000"/>
            <a:headEnd/>
            <a:tailEnd/>
          </a:ln>
        </p:spPr>
      </p:pic>
      <p:sp>
        <p:nvSpPr>
          <p:cNvPr id="4" name="TextBox 3"/>
          <p:cNvSpPr txBox="1"/>
          <p:nvPr/>
        </p:nvSpPr>
        <p:spPr>
          <a:xfrm>
            <a:off x="1034877" y="484180"/>
            <a:ext cx="2686050" cy="1200329"/>
          </a:xfrm>
          <a:prstGeom prst="rect">
            <a:avLst/>
          </a:prstGeom>
          <a:noFill/>
        </p:spPr>
        <p:txBody>
          <a:bodyPr wrap="square" rtlCol="0">
            <a:spAutoFit/>
          </a:bodyPr>
          <a:lstStyle/>
          <a:p>
            <a:pPr algn="ctr"/>
            <a:r>
              <a:rPr lang="en-US" sz="2400" i="0" dirty="0">
                <a:solidFill>
                  <a:srgbClr val="FFFF00"/>
                </a:solidFill>
                <a:cs typeface="Calibri" panose="020F0502020204030204" pitchFamily="34" charset="0"/>
              </a:rPr>
              <a:t>MA River and Stream Crossing Standards</a:t>
            </a:r>
          </a:p>
        </p:txBody>
      </p:sp>
      <p:sp>
        <p:nvSpPr>
          <p:cNvPr id="6" name="Rectangle 5"/>
          <p:cNvSpPr txBox="1">
            <a:spLocks noChangeArrowheads="1"/>
          </p:cNvSpPr>
          <p:nvPr/>
        </p:nvSpPr>
        <p:spPr bwMode="auto">
          <a:xfrm>
            <a:off x="129309" y="1875122"/>
            <a:ext cx="4497186" cy="3685169"/>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85800">
              <a:buNone/>
              <a:defRPr/>
            </a:pPr>
            <a:r>
              <a:rPr lang="en-US" sz="1500" b="1" i="0" dirty="0">
                <a:solidFill>
                  <a:sysClr val="windowText" lastClr="000000"/>
                </a:solidFill>
                <a:latin typeface="Calibri"/>
              </a:rPr>
              <a:t>General Standards</a:t>
            </a:r>
          </a:p>
          <a:p>
            <a:pPr marL="257175" indent="-257175" defTabSz="685800">
              <a:buNone/>
              <a:defRPr/>
            </a:pPr>
            <a:endParaRPr lang="en-US" sz="600" i="0" dirty="0">
              <a:solidFill>
                <a:sysClr val="windowText" lastClr="000000"/>
              </a:solidFill>
              <a:latin typeface="Calibri"/>
            </a:endParaRPr>
          </a:p>
          <a:p>
            <a:pPr marL="557213" lvl="1" indent="-214313" defTabSz="685800">
              <a:spcAft>
                <a:spcPts val="300"/>
              </a:spcAft>
              <a:defRPr/>
            </a:pPr>
            <a:r>
              <a:rPr lang="en-US" sz="1350" i="0" dirty="0">
                <a:solidFill>
                  <a:sysClr val="windowText" lastClr="000000"/>
                </a:solidFill>
                <a:latin typeface="Calibri"/>
              </a:rPr>
              <a:t>Open-bottom span preferred</a:t>
            </a:r>
          </a:p>
          <a:p>
            <a:pPr marL="557213" lvl="1" indent="-214313" defTabSz="685800">
              <a:spcAft>
                <a:spcPts val="300"/>
              </a:spcAft>
              <a:defRPr/>
            </a:pPr>
            <a:r>
              <a:rPr lang="en-US" sz="1350" i="0" dirty="0">
                <a:solidFill>
                  <a:sysClr val="windowText" lastClr="000000"/>
                </a:solidFill>
                <a:latin typeface="Calibri"/>
              </a:rPr>
              <a:t>If culvert, then embedded:</a:t>
            </a:r>
          </a:p>
          <a:p>
            <a:pPr marL="857250" lvl="2" indent="-171450" defTabSz="685800">
              <a:spcAft>
                <a:spcPts val="300"/>
              </a:spcAft>
              <a:defRPr/>
            </a:pPr>
            <a:r>
              <a:rPr lang="en-US" sz="1200" i="0" dirty="0">
                <a:solidFill>
                  <a:srgbClr val="006600"/>
                </a:solidFill>
                <a:latin typeface="Calibri"/>
              </a:rPr>
              <a:t>Min. 2ft (and at least 25% for round pipe culverts)</a:t>
            </a:r>
          </a:p>
          <a:p>
            <a:pPr marL="857250" lvl="2" indent="-171450" defTabSz="685800">
              <a:spcAft>
                <a:spcPts val="300"/>
              </a:spcAft>
              <a:defRPr/>
            </a:pPr>
            <a:r>
              <a:rPr lang="en-US" sz="1200" i="0" dirty="0">
                <a:solidFill>
                  <a:srgbClr val="006600"/>
                </a:solidFill>
                <a:latin typeface="Calibri"/>
              </a:rPr>
              <a:t>Include substrate &gt;15 inches in diameter, depths at least 2x D</a:t>
            </a:r>
            <a:r>
              <a:rPr lang="en-US" sz="825" i="0" dirty="0">
                <a:solidFill>
                  <a:srgbClr val="006600"/>
                </a:solidFill>
                <a:latin typeface="Calibri"/>
              </a:rPr>
              <a:t>84</a:t>
            </a:r>
            <a:r>
              <a:rPr lang="en-US" sz="1200" i="0" dirty="0">
                <a:solidFill>
                  <a:srgbClr val="006600"/>
                </a:solidFill>
                <a:latin typeface="Calibri"/>
              </a:rPr>
              <a:t> of embed material</a:t>
            </a:r>
          </a:p>
          <a:p>
            <a:pPr marL="557213" lvl="1" indent="-214313" defTabSz="685800">
              <a:spcAft>
                <a:spcPts val="300"/>
              </a:spcAft>
              <a:defRPr/>
            </a:pPr>
            <a:r>
              <a:rPr lang="en-US" sz="1350" i="0" dirty="0">
                <a:solidFill>
                  <a:sysClr val="windowText" lastClr="000000"/>
                </a:solidFill>
                <a:latin typeface="Calibri"/>
              </a:rPr>
              <a:t>Min. 1.2x </a:t>
            </a:r>
            <a:r>
              <a:rPr lang="en-US" sz="1350" i="0" dirty="0" err="1">
                <a:solidFill>
                  <a:sysClr val="windowText" lastClr="000000"/>
                </a:solidFill>
                <a:latin typeface="Calibri"/>
              </a:rPr>
              <a:t>bankfull</a:t>
            </a:r>
            <a:r>
              <a:rPr lang="en-US" sz="1350" i="0" dirty="0">
                <a:solidFill>
                  <a:sysClr val="windowText" lastClr="000000"/>
                </a:solidFill>
                <a:latin typeface="Calibri"/>
              </a:rPr>
              <a:t> width</a:t>
            </a:r>
          </a:p>
          <a:p>
            <a:pPr marL="557213" lvl="1" indent="-214313" defTabSz="685800">
              <a:spcAft>
                <a:spcPts val="300"/>
              </a:spcAft>
              <a:defRPr/>
            </a:pPr>
            <a:r>
              <a:rPr lang="en-US" sz="1350" i="0" dirty="0">
                <a:solidFill>
                  <a:sysClr val="windowText" lastClr="000000"/>
                </a:solidFill>
                <a:latin typeface="Calibri"/>
              </a:rPr>
              <a:t>Matches stream substrate</a:t>
            </a:r>
          </a:p>
          <a:p>
            <a:pPr marL="557213" lvl="1" indent="-214313" defTabSz="685800">
              <a:spcAft>
                <a:spcPts val="300"/>
              </a:spcAft>
              <a:defRPr/>
            </a:pPr>
            <a:r>
              <a:rPr lang="en-US" sz="1350" i="0" dirty="0">
                <a:solidFill>
                  <a:sysClr val="windowText" lastClr="000000"/>
                </a:solidFill>
                <a:latin typeface="Calibri"/>
              </a:rPr>
              <a:t>Water depths &amp; velocities that match natural stream at a variety of flows (low-flow channel)</a:t>
            </a:r>
          </a:p>
          <a:p>
            <a:pPr marL="557213" lvl="1" indent="-214313" defTabSz="685800">
              <a:spcAft>
                <a:spcPts val="300"/>
              </a:spcAft>
              <a:defRPr/>
            </a:pPr>
            <a:r>
              <a:rPr lang="en-US" sz="1350" i="0" dirty="0">
                <a:solidFill>
                  <a:sysClr val="windowText" lastClr="000000"/>
                </a:solidFill>
                <a:latin typeface="Calibri"/>
              </a:rPr>
              <a:t>Openness: 0.82 ft. (0.25m)</a:t>
            </a:r>
          </a:p>
          <a:p>
            <a:pPr marL="557213" lvl="1" indent="-214313" defTabSz="685800">
              <a:spcAft>
                <a:spcPts val="300"/>
              </a:spcAft>
              <a:defRPr/>
            </a:pPr>
            <a:r>
              <a:rPr lang="en-US" sz="1350" i="0" dirty="0">
                <a:solidFill>
                  <a:sysClr val="windowText" lastClr="000000"/>
                </a:solidFill>
                <a:latin typeface="Calibri"/>
              </a:rPr>
              <a:t>Banks on both sides of stream, match horizontal profile of existing stream and banks</a:t>
            </a:r>
          </a:p>
        </p:txBody>
      </p:sp>
    </p:spTree>
    <p:extLst>
      <p:ext uri="{BB962C8B-B14F-4D97-AF65-F5344CB8AC3E}">
        <p14:creationId xmlns:p14="http://schemas.microsoft.com/office/powerpoint/2010/main" val="855264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owerpnt">
  <a:themeElements>
    <a:clrScheme name="">
      <a:dk1>
        <a:srgbClr val="081D58"/>
      </a:dk1>
      <a:lt1>
        <a:srgbClr val="FFFFFF"/>
      </a:lt1>
      <a:dk2>
        <a:srgbClr val="063DE8"/>
      </a:dk2>
      <a:lt2>
        <a:srgbClr val="FAFD00"/>
      </a:lt2>
      <a:accent1>
        <a:srgbClr val="FE9B03"/>
      </a:accent1>
      <a:accent2>
        <a:srgbClr val="9234DB"/>
      </a:accent2>
      <a:accent3>
        <a:srgbClr val="AAAFF2"/>
      </a:accent3>
      <a:accent4>
        <a:srgbClr val="DADADA"/>
      </a:accent4>
      <a:accent5>
        <a:srgbClr val="FECBAA"/>
      </a:accent5>
      <a:accent6>
        <a:srgbClr val="842EC6"/>
      </a:accent6>
      <a:hlink>
        <a:srgbClr val="60C900"/>
      </a:hlink>
      <a:folHlink>
        <a:srgbClr val="F35B1B"/>
      </a:folHlink>
    </a:clrScheme>
    <a:fontScheme name="Powerp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1CFD2CC4-C701-4C17-A0D1-E44DFB6FBAE6}" vid="{AAA42C0A-5528-4E61-B79B-5FFA0EC628C2}"/>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werpnt">
  <a:themeElements>
    <a:clrScheme name="">
      <a:dk1>
        <a:srgbClr val="081D58"/>
      </a:dk1>
      <a:lt1>
        <a:srgbClr val="FFFFFF"/>
      </a:lt1>
      <a:dk2>
        <a:srgbClr val="063DE8"/>
      </a:dk2>
      <a:lt2>
        <a:srgbClr val="FAFD00"/>
      </a:lt2>
      <a:accent1>
        <a:srgbClr val="FE9B03"/>
      </a:accent1>
      <a:accent2>
        <a:srgbClr val="9234DB"/>
      </a:accent2>
      <a:accent3>
        <a:srgbClr val="AAAFF2"/>
      </a:accent3>
      <a:accent4>
        <a:srgbClr val="DADADA"/>
      </a:accent4>
      <a:accent5>
        <a:srgbClr val="FECBAA"/>
      </a:accent5>
      <a:accent6>
        <a:srgbClr val="842EC6"/>
      </a:accent6>
      <a:hlink>
        <a:srgbClr val="60C900"/>
      </a:hlink>
      <a:folHlink>
        <a:srgbClr val="F35B1B"/>
      </a:folHlink>
    </a:clrScheme>
    <a:fontScheme name="Powerp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9574</TotalTime>
  <Words>1255</Words>
  <Application>Microsoft Office PowerPoint</Application>
  <PresentationFormat>On-screen Show (4:3)</PresentationFormat>
  <Paragraphs>296</Paragraphs>
  <Slides>62</Slides>
  <Notes>21</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62</vt:i4>
      </vt:variant>
    </vt:vector>
  </HeadingPairs>
  <TitlesOfParts>
    <vt:vector size="83" baseType="lpstr">
      <vt:lpstr>Microsoft YaHei</vt:lpstr>
      <vt:lpstr>Arial</vt:lpstr>
      <vt:lpstr>Calibri</vt:lpstr>
      <vt:lpstr>Calibri Light</vt:lpstr>
      <vt:lpstr>Garamond</vt:lpstr>
      <vt:lpstr>Times New Roman</vt:lpstr>
      <vt:lpstr>Wingdings</vt:lpstr>
      <vt:lpstr>Office Theme</vt:lpstr>
      <vt:lpstr>1_Powerpnt</vt:lpstr>
      <vt:lpstr>8_Office Theme</vt:lpstr>
      <vt:lpstr>5_Default Design</vt:lpstr>
      <vt:lpstr>1_Office Theme</vt:lpstr>
      <vt:lpstr>9_Office Theme</vt:lpstr>
      <vt:lpstr>6_Default Design</vt:lpstr>
      <vt:lpstr>3_Office Theme</vt:lpstr>
      <vt:lpstr>10_Office Theme</vt:lpstr>
      <vt:lpstr>11_Office Theme</vt:lpstr>
      <vt:lpstr>Powerpnt</vt:lpstr>
      <vt:lpstr>4_Office Theme</vt:lpstr>
      <vt:lpstr>Theme1</vt:lpstr>
      <vt:lpstr>5_Office Theme</vt:lpstr>
      <vt:lpstr>Assessing Transportation Vulnerability and Ecological Disruption of Road-stream Crossings in the Deerfield River Watershed</vt:lpstr>
      <vt:lpstr>PowerPoint Presentation</vt:lpstr>
      <vt:lpstr>Glimpse of Existing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Restoration Potential for Aquatic Barrier Removal</vt:lpstr>
      <vt:lpstr>PowerPoint Presentation</vt:lpstr>
      <vt:lpstr>PowerPoint Presentation</vt:lpstr>
      <vt:lpstr>North Atlantic Aquatic Connectivity Collaborative (NAACC)</vt:lpstr>
      <vt:lpstr>North Atlantic Aquatic Connectivity Collaborative (NAACC): Objectives</vt:lpstr>
      <vt:lpstr>PowerPoint Presentation</vt:lpstr>
      <vt:lpstr>PowerPoint Presentation</vt:lpstr>
      <vt:lpstr>NAACC Aquatic Connectivity Assessment</vt:lpstr>
      <vt:lpstr>PowerPoint Presentation</vt:lpstr>
      <vt:lpstr>PowerPoint Presentation</vt:lpstr>
      <vt:lpstr>Data Validation</vt:lpstr>
      <vt:lpstr>Scoring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Risk of Failure</vt:lpstr>
      <vt:lpstr>Geomorphic Risk of Failure</vt:lpstr>
      <vt:lpstr>Hydraulic Risk of Failure</vt:lpstr>
      <vt:lpstr>PowerPoint Presentation</vt:lpstr>
      <vt:lpstr>PowerPoint Presentation</vt:lpstr>
      <vt:lpstr>PowerPoint Presentation</vt:lpstr>
      <vt:lpstr>Criticality: Disruption of Emergency Services</vt:lpstr>
      <vt:lpstr>Overview of Approach</vt:lpstr>
      <vt:lpstr>Overview of Approach</vt:lpstr>
      <vt:lpstr>Overview of Approach</vt:lpstr>
      <vt:lpstr>Overview of Approach</vt:lpstr>
      <vt:lpstr>Overview of Approach</vt:lpstr>
      <vt:lpstr>PowerPoint Presentation</vt:lpstr>
      <vt:lpstr>PowerPoint Presentation</vt:lpstr>
      <vt:lpstr>Ecological Disruption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River Restore, MEOEA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CRWP Presentation</dc:title>
  <dc:creator>Karen Pelto</dc:creator>
  <cp:lastModifiedBy>Scott Jackson</cp:lastModifiedBy>
  <cp:revision>679</cp:revision>
  <cp:lastPrinted>2016-03-09T19:08:23Z</cp:lastPrinted>
  <dcterms:created xsi:type="dcterms:W3CDTF">2000-04-06T15:04:29Z</dcterms:created>
  <dcterms:modified xsi:type="dcterms:W3CDTF">2017-10-12T02:14:13Z</dcterms:modified>
</cp:coreProperties>
</file>