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32675" y="744575"/>
            <a:ext cx="8365800" cy="25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54166"/>
              <a:defRPr b="1" sz="9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11625" y="3328225"/>
            <a:ext cx="8086500" cy="653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3333"/>
              <a:buNone/>
              <a:defRPr b="1" sz="30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grpSp>
        <p:nvGrpSpPr>
          <p:cNvPr id="13" name="Shape 13"/>
          <p:cNvGrpSpPr/>
          <p:nvPr/>
        </p:nvGrpSpPr>
        <p:grpSpPr>
          <a:xfrm>
            <a:off x="0" y="3328193"/>
            <a:ext cx="8720815" cy="1813526"/>
            <a:chOff x="0" y="3328193"/>
            <a:chExt cx="8720815" cy="1813526"/>
          </a:xfrm>
        </p:grpSpPr>
        <p:sp>
          <p:nvSpPr>
            <p:cNvPr id="14" name="Shape 14"/>
            <p:cNvSpPr/>
            <p:nvPr/>
          </p:nvSpPr>
          <p:spPr>
            <a:xfrm>
              <a:off x="0" y="3328193"/>
              <a:ext cx="8698200" cy="6531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pic>
          <p:nvPicPr>
            <p:cNvPr id="15" name="Shape 15"/>
            <p:cNvPicPr preferRelativeResize="0"/>
            <p:nvPr/>
          </p:nvPicPr>
          <p:blipFill rotWithShape="1">
            <a:blip r:embed="rId2">
              <a:alphaModFix/>
            </a:blip>
            <a:srcRect b="0" l="4879" r="0" t="0"/>
            <a:stretch/>
          </p:blipFill>
          <p:spPr>
            <a:xfrm>
              <a:off x="0" y="4638852"/>
              <a:ext cx="8720815" cy="50286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2">
            <a:alphaModFix/>
          </a:blip>
          <a:srcRect b="0" l="412" r="13550" t="0"/>
          <a:stretch/>
        </p:blipFill>
        <p:spPr>
          <a:xfrm rot="5400000">
            <a:off x="-2344624" y="2310780"/>
            <a:ext cx="5175624" cy="50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934025"/>
            <a:ext cx="8520600" cy="3047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75000"/>
              <a:defRPr b="1" sz="48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9" name="Shape 19"/>
          <p:cNvPicPr preferRelativeResize="0"/>
          <p:nvPr/>
        </p:nvPicPr>
        <p:blipFill rotWithShape="1">
          <a:blip r:embed="rId2">
            <a:alphaModFix/>
          </a:blip>
          <a:srcRect b="0" l="4879" r="0" t="0"/>
          <a:stretch/>
        </p:blipFill>
        <p:spPr>
          <a:xfrm>
            <a:off x="0" y="4638852"/>
            <a:ext cx="8720815" cy="502867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/>
          <p:nvPr/>
        </p:nvSpPr>
        <p:spPr>
          <a:xfrm>
            <a:off x="0" y="934025"/>
            <a:ext cx="8698200" cy="3047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115475"/>
            <a:ext cx="8520600" cy="1150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 b="1" sz="48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65675"/>
            <a:ext cx="8388900" cy="3593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grpSp>
        <p:nvGrpSpPr>
          <p:cNvPr id="25" name="Shape 25"/>
          <p:cNvGrpSpPr/>
          <p:nvPr/>
        </p:nvGrpSpPr>
        <p:grpSpPr>
          <a:xfrm>
            <a:off x="-8250" y="-25594"/>
            <a:ext cx="8706450" cy="5175624"/>
            <a:chOff x="-8250" y="-25594"/>
            <a:chExt cx="8706450" cy="5175624"/>
          </a:xfrm>
        </p:grpSpPr>
        <p:pic>
          <p:nvPicPr>
            <p:cNvPr id="26" name="Shape 26"/>
            <p:cNvPicPr preferRelativeResize="0"/>
            <p:nvPr/>
          </p:nvPicPr>
          <p:blipFill rotWithShape="1">
            <a:blip r:embed="rId2">
              <a:alphaModFix/>
            </a:blip>
            <a:srcRect b="0" l="412" r="13550" t="0"/>
            <a:stretch/>
          </p:blipFill>
          <p:spPr>
            <a:xfrm rot="5400000">
              <a:off x="-2344624" y="2310780"/>
              <a:ext cx="5175624" cy="502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" name="Shape 27"/>
            <p:cNvSpPr/>
            <p:nvPr/>
          </p:nvSpPr>
          <p:spPr>
            <a:xfrm>
              <a:off x="0" y="115475"/>
              <a:ext cx="8698200" cy="11502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115475"/>
            <a:ext cx="8520600" cy="1150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 b="1" sz="48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265675"/>
            <a:ext cx="3992100" cy="354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95675" y="1265575"/>
            <a:ext cx="3992100" cy="354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grpSp>
        <p:nvGrpSpPr>
          <p:cNvPr id="33" name="Shape 33"/>
          <p:cNvGrpSpPr/>
          <p:nvPr/>
        </p:nvGrpSpPr>
        <p:grpSpPr>
          <a:xfrm>
            <a:off x="-8250" y="-25594"/>
            <a:ext cx="8706450" cy="5175624"/>
            <a:chOff x="-8250" y="-25594"/>
            <a:chExt cx="8706450" cy="5175624"/>
          </a:xfrm>
        </p:grpSpPr>
        <p:pic>
          <p:nvPicPr>
            <p:cNvPr id="34" name="Shape 34"/>
            <p:cNvPicPr preferRelativeResize="0"/>
            <p:nvPr/>
          </p:nvPicPr>
          <p:blipFill rotWithShape="1">
            <a:blip r:embed="rId2">
              <a:alphaModFix/>
            </a:blip>
            <a:srcRect b="0" l="412" r="13550" t="0"/>
            <a:stretch/>
          </p:blipFill>
          <p:spPr>
            <a:xfrm rot="5400000">
              <a:off x="-2344624" y="2310780"/>
              <a:ext cx="5175624" cy="502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" name="Shape 35"/>
            <p:cNvSpPr/>
            <p:nvPr/>
          </p:nvSpPr>
          <p:spPr>
            <a:xfrm>
              <a:off x="0" y="115475"/>
              <a:ext cx="8698200" cy="11502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11700" y="115325"/>
            <a:ext cx="8520600" cy="1150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 b="1" sz="48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39" name="Shape 39"/>
          <p:cNvPicPr preferRelativeResize="0"/>
          <p:nvPr/>
        </p:nvPicPr>
        <p:blipFill rotWithShape="1">
          <a:blip r:embed="rId2">
            <a:alphaModFix/>
          </a:blip>
          <a:srcRect b="0" l="412" r="13550" t="0"/>
          <a:stretch/>
        </p:blipFill>
        <p:spPr>
          <a:xfrm rot="5400000">
            <a:off x="-2344624" y="2310780"/>
            <a:ext cx="5175624" cy="50287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/>
          <p:nvPr/>
        </p:nvSpPr>
        <p:spPr>
          <a:xfrm>
            <a:off x="0" y="115475"/>
            <a:ext cx="8698200" cy="1150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311700" y="115475"/>
            <a:ext cx="8386500" cy="1150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50000"/>
              <a:defRPr b="1" sz="48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311700" y="1440984"/>
            <a:ext cx="8386500" cy="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b="1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45" name="Shape 45"/>
          <p:cNvPicPr preferRelativeResize="0"/>
          <p:nvPr/>
        </p:nvPicPr>
        <p:blipFill rotWithShape="1">
          <a:blip r:embed="rId2">
            <a:alphaModFix/>
          </a:blip>
          <a:srcRect b="0" l="412" r="13550" t="0"/>
          <a:stretch/>
        </p:blipFill>
        <p:spPr>
          <a:xfrm rot="5400000">
            <a:off x="-2344624" y="2310780"/>
            <a:ext cx="5175624" cy="502875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Shape 46"/>
          <p:cNvSpPr/>
          <p:nvPr/>
        </p:nvSpPr>
        <p:spPr>
          <a:xfrm>
            <a:off x="-19325" y="1402590"/>
            <a:ext cx="8720700" cy="519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0" y="115475"/>
            <a:ext cx="8698200" cy="1150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90250" y="450150"/>
            <a:ext cx="8031000" cy="4296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51" name="Shape 51"/>
          <p:cNvPicPr preferRelativeResize="0"/>
          <p:nvPr/>
        </p:nvPicPr>
        <p:blipFill rotWithShape="1">
          <a:blip r:embed="rId2">
            <a:alphaModFix/>
          </a:blip>
          <a:srcRect b="0" l="412" r="13550" t="0"/>
          <a:stretch/>
        </p:blipFill>
        <p:spPr>
          <a:xfrm rot="5400000">
            <a:off x="-2344624" y="2310780"/>
            <a:ext cx="5175624" cy="50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265500" y="319875"/>
            <a:ext cx="4045200" cy="2395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87500"/>
              <a:defRPr b="1"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939500" y="319875"/>
            <a:ext cx="3837000" cy="446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2">
            <a:alphaModFix/>
          </a:blip>
          <a:srcRect b="0" l="412" r="13550" t="0"/>
          <a:stretch/>
        </p:blipFill>
        <p:spPr>
          <a:xfrm rot="5400000">
            <a:off x="-2344624" y="2310780"/>
            <a:ext cx="5175624" cy="5028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/>
          <p:nvPr/>
        </p:nvSpPr>
        <p:spPr>
          <a:xfrm>
            <a:off x="-19325" y="2803000"/>
            <a:ext cx="4329900" cy="1235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-19325" y="319875"/>
            <a:ext cx="4329900" cy="234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2">
            <a:alphaModFix/>
          </a:blip>
          <a:srcRect b="0" l="412" r="13550" t="0"/>
          <a:stretch/>
        </p:blipFill>
        <p:spPr>
          <a:xfrm rot="5400000">
            <a:off x="-2344624" y="2310780"/>
            <a:ext cx="5175624" cy="50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ctrTitle"/>
          </p:nvPr>
        </p:nvSpPr>
        <p:spPr>
          <a:xfrm>
            <a:off x="332675" y="744575"/>
            <a:ext cx="8365800" cy="258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>
            <p:ph idx="1" type="subTitle"/>
          </p:nvPr>
        </p:nvSpPr>
        <p:spPr>
          <a:xfrm>
            <a:off x="611625" y="3328225"/>
            <a:ext cx="8086500" cy="653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