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6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33570-A883-4C96-8C6B-316C31F37CC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A81B055-59E0-4012-8D07-E7034BB8CFC8}">
      <dgm:prSet phldrT="[Text]" custT="1"/>
      <dgm:spPr/>
      <dgm:t>
        <a:bodyPr/>
        <a:lstStyle/>
        <a:p>
          <a:r>
            <a:rPr lang="en-US" sz="2000" dirty="0" smtClean="0"/>
            <a:t>Data</a:t>
          </a:r>
          <a:endParaRPr lang="en-US" sz="2000" dirty="0"/>
        </a:p>
      </dgm:t>
    </dgm:pt>
    <dgm:pt modelId="{E3FDDC2C-35C1-4436-B691-A68DD5C9DDB7}" type="parTrans" cxnId="{CFEB160D-A14F-43CF-B48C-AF0789F3C212}">
      <dgm:prSet/>
      <dgm:spPr/>
      <dgm:t>
        <a:bodyPr/>
        <a:lstStyle/>
        <a:p>
          <a:endParaRPr lang="en-US" sz="2400"/>
        </a:p>
      </dgm:t>
    </dgm:pt>
    <dgm:pt modelId="{51839DE2-6E41-44BD-A5C6-313D63397193}" type="sibTrans" cxnId="{CFEB160D-A14F-43CF-B48C-AF0789F3C212}">
      <dgm:prSet custT="1"/>
      <dgm:spPr/>
      <dgm:t>
        <a:bodyPr/>
        <a:lstStyle/>
        <a:p>
          <a:endParaRPr lang="en-US" sz="1600" dirty="0"/>
        </a:p>
      </dgm:t>
    </dgm:pt>
    <dgm:pt modelId="{540146DA-EEAA-4BDD-A585-7E6F4135CDA1}">
      <dgm:prSet phldrT="[Text]" custT="1"/>
      <dgm:spPr/>
      <dgm:t>
        <a:bodyPr/>
        <a:lstStyle/>
        <a:p>
          <a:r>
            <a:rPr lang="en-US" sz="2000" dirty="0" smtClean="0"/>
            <a:t>Analysis</a:t>
          </a:r>
          <a:endParaRPr lang="en-US" sz="2000" dirty="0"/>
        </a:p>
      </dgm:t>
    </dgm:pt>
    <dgm:pt modelId="{D94807B5-1995-4AE2-82E5-6EBA941DEBE6}" type="parTrans" cxnId="{040ADAB0-AE2D-4AA5-948B-49D653C2DC48}">
      <dgm:prSet/>
      <dgm:spPr/>
      <dgm:t>
        <a:bodyPr/>
        <a:lstStyle/>
        <a:p>
          <a:endParaRPr lang="en-US" sz="2400"/>
        </a:p>
      </dgm:t>
    </dgm:pt>
    <dgm:pt modelId="{927FD0C5-ED6D-4659-A25B-BB448A75DD78}" type="sibTrans" cxnId="{040ADAB0-AE2D-4AA5-948B-49D653C2DC48}">
      <dgm:prSet custT="1"/>
      <dgm:spPr/>
      <dgm:t>
        <a:bodyPr/>
        <a:lstStyle/>
        <a:p>
          <a:endParaRPr lang="en-US" sz="1600" dirty="0"/>
        </a:p>
      </dgm:t>
    </dgm:pt>
    <dgm:pt modelId="{8AF87DDE-9A93-40BF-A47A-E2753964885D}">
      <dgm:prSet phldrT="[Text]" custT="1"/>
      <dgm:spPr/>
      <dgm:t>
        <a:bodyPr/>
        <a:lstStyle/>
        <a:p>
          <a:r>
            <a:rPr lang="en-US" sz="2000" dirty="0" smtClean="0"/>
            <a:t>Model</a:t>
          </a:r>
          <a:endParaRPr lang="en-US" sz="2000" dirty="0"/>
        </a:p>
      </dgm:t>
    </dgm:pt>
    <dgm:pt modelId="{DB2C1609-6E78-4363-A129-E34E2695275D}" type="parTrans" cxnId="{133693E8-2CBC-48A2-AD61-143ADABB4AFD}">
      <dgm:prSet/>
      <dgm:spPr/>
      <dgm:t>
        <a:bodyPr/>
        <a:lstStyle/>
        <a:p>
          <a:endParaRPr lang="en-US" sz="2400"/>
        </a:p>
      </dgm:t>
    </dgm:pt>
    <dgm:pt modelId="{3E560B0C-25D4-4575-B901-8183F91D3187}" type="sibTrans" cxnId="{133693E8-2CBC-48A2-AD61-143ADABB4AFD}">
      <dgm:prSet custT="1"/>
      <dgm:spPr/>
      <dgm:t>
        <a:bodyPr/>
        <a:lstStyle/>
        <a:p>
          <a:endParaRPr lang="en-US" sz="1600" dirty="0"/>
        </a:p>
      </dgm:t>
    </dgm:pt>
    <dgm:pt modelId="{8E0AE9EE-1DD9-4428-9151-15DE3A1AC906}">
      <dgm:prSet custT="1"/>
      <dgm:spPr/>
      <dgm:t>
        <a:bodyPr/>
        <a:lstStyle/>
        <a:p>
          <a:r>
            <a:rPr lang="en-US" sz="2000" dirty="0" smtClean="0"/>
            <a:t>Simulation</a:t>
          </a:r>
          <a:endParaRPr lang="en-US" sz="2000" dirty="0"/>
        </a:p>
      </dgm:t>
    </dgm:pt>
    <dgm:pt modelId="{A78D92DA-0AA0-444E-8B43-5AF54835ABFA}" type="parTrans" cxnId="{45F4482D-8CB4-43A4-AF78-FE19C5038B46}">
      <dgm:prSet/>
      <dgm:spPr/>
      <dgm:t>
        <a:bodyPr/>
        <a:lstStyle/>
        <a:p>
          <a:endParaRPr lang="en-US" sz="2400"/>
        </a:p>
      </dgm:t>
    </dgm:pt>
    <dgm:pt modelId="{D864847E-9873-4548-9E5E-BFB200F11650}" type="sibTrans" cxnId="{45F4482D-8CB4-43A4-AF78-FE19C5038B46}">
      <dgm:prSet custT="1"/>
      <dgm:spPr/>
      <dgm:t>
        <a:bodyPr/>
        <a:lstStyle/>
        <a:p>
          <a:endParaRPr lang="en-US" sz="1600" dirty="0"/>
        </a:p>
      </dgm:t>
    </dgm:pt>
    <dgm:pt modelId="{1104CE2A-DB60-43CB-94F5-E51D7975E82C}">
      <dgm:prSet custT="1"/>
      <dgm:spPr/>
      <dgm:t>
        <a:bodyPr/>
        <a:lstStyle/>
        <a:p>
          <a:r>
            <a:rPr lang="en-US" sz="2000" dirty="0" smtClean="0"/>
            <a:t>Management </a:t>
          </a:r>
        </a:p>
        <a:p>
          <a:r>
            <a:rPr lang="en-US" sz="2000" dirty="0" smtClean="0"/>
            <a:t>tool</a:t>
          </a:r>
          <a:endParaRPr lang="en-US" sz="2000" dirty="0"/>
        </a:p>
      </dgm:t>
    </dgm:pt>
    <dgm:pt modelId="{C441F6DC-64DE-47E8-9E6E-44627EB6E2FC}" type="parTrans" cxnId="{5424AFC1-4AD6-446D-A980-EEA2E6F61800}">
      <dgm:prSet/>
      <dgm:spPr/>
      <dgm:t>
        <a:bodyPr/>
        <a:lstStyle/>
        <a:p>
          <a:endParaRPr lang="en-US" sz="2400"/>
        </a:p>
      </dgm:t>
    </dgm:pt>
    <dgm:pt modelId="{E058F3A1-8101-42AF-AA00-D93315F9A50D}" type="sibTrans" cxnId="{5424AFC1-4AD6-446D-A980-EEA2E6F61800}">
      <dgm:prSet/>
      <dgm:spPr/>
      <dgm:t>
        <a:bodyPr/>
        <a:lstStyle/>
        <a:p>
          <a:endParaRPr lang="en-US" sz="2400"/>
        </a:p>
      </dgm:t>
    </dgm:pt>
    <dgm:pt modelId="{358AC623-95FB-433A-A51C-A9AB9668D1CD}" type="pres">
      <dgm:prSet presAssocID="{EEF33570-A883-4C96-8C6B-316C31F37CC3}" presName="linearFlow" presStyleCnt="0">
        <dgm:presLayoutVars>
          <dgm:resizeHandles val="exact"/>
        </dgm:presLayoutVars>
      </dgm:prSet>
      <dgm:spPr/>
    </dgm:pt>
    <dgm:pt modelId="{EBD36234-A286-4EBF-8F57-5CE3E09E1B43}" type="pres">
      <dgm:prSet presAssocID="{3A81B055-59E0-4012-8D07-E7034BB8CF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FE78-6040-4407-9D8C-B43AA7A99A22}" type="pres">
      <dgm:prSet presAssocID="{51839DE2-6E41-44BD-A5C6-313D6339719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9A6704F-1F0D-46D0-A81B-4350E1903A26}" type="pres">
      <dgm:prSet presAssocID="{51839DE2-6E41-44BD-A5C6-313D6339719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4041B10-F940-437F-B0B3-29F5712684AE}" type="pres">
      <dgm:prSet presAssocID="{540146DA-EEAA-4BDD-A585-7E6F4135CD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9742-7B21-458F-B880-B382D44C046E}" type="pres">
      <dgm:prSet presAssocID="{927FD0C5-ED6D-4659-A25B-BB448A75DD7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D1DB772-D350-45F8-B4B3-2758598FE11C}" type="pres">
      <dgm:prSet presAssocID="{927FD0C5-ED6D-4659-A25B-BB448A75DD7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87BED94-2970-4760-A703-A6447E31318C}" type="pres">
      <dgm:prSet presAssocID="{8AF87DDE-9A93-40BF-A47A-E275396488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4A449-BC3E-4C41-964C-60179D0BD533}" type="pres">
      <dgm:prSet presAssocID="{3E560B0C-25D4-4575-B901-8183F91D318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B88CDBB-5A1F-4D88-9326-9ED2EDFC33F2}" type="pres">
      <dgm:prSet presAssocID="{3E560B0C-25D4-4575-B901-8183F91D318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0A903EB-AFCE-4279-A1C3-FBCD5E7335FA}" type="pres">
      <dgm:prSet presAssocID="{8E0AE9EE-1DD9-4428-9151-15DE3A1AC9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F0283-EECF-4B06-8D95-BB2E4517A6EC}" type="pres">
      <dgm:prSet presAssocID="{D864847E-9873-4548-9E5E-BFB200F1165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6B735F6-DB3C-4A57-8604-D87B008145F3}" type="pres">
      <dgm:prSet presAssocID="{D864847E-9873-4548-9E5E-BFB200F1165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B52350A-9896-40B1-84ED-B54691A4D8CF}" type="pres">
      <dgm:prSet presAssocID="{1104CE2A-DB60-43CB-94F5-E51D7975E8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28BB3-63E8-4CF5-B83A-184FD789B689}" type="presOf" srcId="{927FD0C5-ED6D-4659-A25B-BB448A75DD78}" destId="{8D1DB772-D350-45F8-B4B3-2758598FE11C}" srcOrd="1" destOrd="0" presId="urn:microsoft.com/office/officeart/2005/8/layout/process2"/>
    <dgm:cxn modelId="{66AD7AC1-3244-439A-BCA5-FDD2FB34E55F}" type="presOf" srcId="{3E560B0C-25D4-4575-B901-8183F91D3187}" destId="{AB88CDBB-5A1F-4D88-9326-9ED2EDFC33F2}" srcOrd="1" destOrd="0" presId="urn:microsoft.com/office/officeart/2005/8/layout/process2"/>
    <dgm:cxn modelId="{74D58B6E-9848-40FA-BD4B-62A65A2BF07D}" type="presOf" srcId="{51839DE2-6E41-44BD-A5C6-313D63397193}" destId="{99A6704F-1F0D-46D0-A81B-4350E1903A26}" srcOrd="1" destOrd="0" presId="urn:microsoft.com/office/officeart/2005/8/layout/process2"/>
    <dgm:cxn modelId="{31EC7861-2F32-48C7-8E67-6FB3C041ED07}" type="presOf" srcId="{8E0AE9EE-1DD9-4428-9151-15DE3A1AC906}" destId="{30A903EB-AFCE-4279-A1C3-FBCD5E7335FA}" srcOrd="0" destOrd="0" presId="urn:microsoft.com/office/officeart/2005/8/layout/process2"/>
    <dgm:cxn modelId="{739302E0-7E2D-4C10-841A-EF5185D4B985}" type="presOf" srcId="{540146DA-EEAA-4BDD-A585-7E6F4135CDA1}" destId="{B4041B10-F940-437F-B0B3-29F5712684AE}" srcOrd="0" destOrd="0" presId="urn:microsoft.com/office/officeart/2005/8/layout/process2"/>
    <dgm:cxn modelId="{040ADAB0-AE2D-4AA5-948B-49D653C2DC48}" srcId="{EEF33570-A883-4C96-8C6B-316C31F37CC3}" destId="{540146DA-EEAA-4BDD-A585-7E6F4135CDA1}" srcOrd="1" destOrd="0" parTransId="{D94807B5-1995-4AE2-82E5-6EBA941DEBE6}" sibTransId="{927FD0C5-ED6D-4659-A25B-BB448A75DD78}"/>
    <dgm:cxn modelId="{CC500328-7E64-4280-B9EA-4A167CAA17CB}" type="presOf" srcId="{1104CE2A-DB60-43CB-94F5-E51D7975E82C}" destId="{5B52350A-9896-40B1-84ED-B54691A4D8CF}" srcOrd="0" destOrd="0" presId="urn:microsoft.com/office/officeart/2005/8/layout/process2"/>
    <dgm:cxn modelId="{AFA1F87B-0A2C-4304-9BD4-B9990552304D}" type="presOf" srcId="{3A81B055-59E0-4012-8D07-E7034BB8CFC8}" destId="{EBD36234-A286-4EBF-8F57-5CE3E09E1B43}" srcOrd="0" destOrd="0" presId="urn:microsoft.com/office/officeart/2005/8/layout/process2"/>
    <dgm:cxn modelId="{457C7B5C-CDAC-4A3F-BA31-DACB6AEC5A7E}" type="presOf" srcId="{8AF87DDE-9A93-40BF-A47A-E2753964885D}" destId="{387BED94-2970-4760-A703-A6447E31318C}" srcOrd="0" destOrd="0" presId="urn:microsoft.com/office/officeart/2005/8/layout/process2"/>
    <dgm:cxn modelId="{133693E8-2CBC-48A2-AD61-143ADABB4AFD}" srcId="{EEF33570-A883-4C96-8C6B-316C31F37CC3}" destId="{8AF87DDE-9A93-40BF-A47A-E2753964885D}" srcOrd="2" destOrd="0" parTransId="{DB2C1609-6E78-4363-A129-E34E2695275D}" sibTransId="{3E560B0C-25D4-4575-B901-8183F91D3187}"/>
    <dgm:cxn modelId="{CFEB160D-A14F-43CF-B48C-AF0789F3C212}" srcId="{EEF33570-A883-4C96-8C6B-316C31F37CC3}" destId="{3A81B055-59E0-4012-8D07-E7034BB8CFC8}" srcOrd="0" destOrd="0" parTransId="{E3FDDC2C-35C1-4436-B691-A68DD5C9DDB7}" sibTransId="{51839DE2-6E41-44BD-A5C6-313D63397193}"/>
    <dgm:cxn modelId="{35E347CE-E9EA-42A1-B0FD-B618E0F6464A}" type="presOf" srcId="{EEF33570-A883-4C96-8C6B-316C31F37CC3}" destId="{358AC623-95FB-433A-A51C-A9AB9668D1CD}" srcOrd="0" destOrd="0" presId="urn:microsoft.com/office/officeart/2005/8/layout/process2"/>
    <dgm:cxn modelId="{CB62D329-A039-4754-8D6D-5B42F7F64FEC}" type="presOf" srcId="{3E560B0C-25D4-4575-B901-8183F91D3187}" destId="{1FC4A449-BC3E-4C41-964C-60179D0BD533}" srcOrd="0" destOrd="0" presId="urn:microsoft.com/office/officeart/2005/8/layout/process2"/>
    <dgm:cxn modelId="{45F4482D-8CB4-43A4-AF78-FE19C5038B46}" srcId="{EEF33570-A883-4C96-8C6B-316C31F37CC3}" destId="{8E0AE9EE-1DD9-4428-9151-15DE3A1AC906}" srcOrd="3" destOrd="0" parTransId="{A78D92DA-0AA0-444E-8B43-5AF54835ABFA}" sibTransId="{D864847E-9873-4548-9E5E-BFB200F11650}"/>
    <dgm:cxn modelId="{77C88718-CC7D-4F0B-985E-EF304EDD2DEA}" type="presOf" srcId="{927FD0C5-ED6D-4659-A25B-BB448A75DD78}" destId="{21349742-7B21-458F-B880-B382D44C046E}" srcOrd="0" destOrd="0" presId="urn:microsoft.com/office/officeart/2005/8/layout/process2"/>
    <dgm:cxn modelId="{AA46EFB6-3E6E-436B-9031-CF2A46CEE871}" type="presOf" srcId="{D864847E-9873-4548-9E5E-BFB200F11650}" destId="{66B735F6-DB3C-4A57-8604-D87B008145F3}" srcOrd="1" destOrd="0" presId="urn:microsoft.com/office/officeart/2005/8/layout/process2"/>
    <dgm:cxn modelId="{B989B1DC-2586-42DF-97B3-67B06318CAEE}" type="presOf" srcId="{D864847E-9873-4548-9E5E-BFB200F11650}" destId="{F3FF0283-EECF-4B06-8D95-BB2E4517A6EC}" srcOrd="0" destOrd="0" presId="urn:microsoft.com/office/officeart/2005/8/layout/process2"/>
    <dgm:cxn modelId="{A10B87DA-C69C-420C-9F4E-EB9311105C3C}" type="presOf" srcId="{51839DE2-6E41-44BD-A5C6-313D63397193}" destId="{328EFE78-6040-4407-9D8C-B43AA7A99A22}" srcOrd="0" destOrd="0" presId="urn:microsoft.com/office/officeart/2005/8/layout/process2"/>
    <dgm:cxn modelId="{5424AFC1-4AD6-446D-A980-EEA2E6F61800}" srcId="{EEF33570-A883-4C96-8C6B-316C31F37CC3}" destId="{1104CE2A-DB60-43CB-94F5-E51D7975E82C}" srcOrd="4" destOrd="0" parTransId="{C441F6DC-64DE-47E8-9E6E-44627EB6E2FC}" sibTransId="{E058F3A1-8101-42AF-AA00-D93315F9A50D}"/>
    <dgm:cxn modelId="{43B050C1-5943-47A5-AD7C-DFCB5E7DF387}" type="presParOf" srcId="{358AC623-95FB-433A-A51C-A9AB9668D1CD}" destId="{EBD36234-A286-4EBF-8F57-5CE3E09E1B43}" srcOrd="0" destOrd="0" presId="urn:microsoft.com/office/officeart/2005/8/layout/process2"/>
    <dgm:cxn modelId="{1ACC29B1-B1C0-4EFF-BBE1-8B541057FD0D}" type="presParOf" srcId="{358AC623-95FB-433A-A51C-A9AB9668D1CD}" destId="{328EFE78-6040-4407-9D8C-B43AA7A99A22}" srcOrd="1" destOrd="0" presId="urn:microsoft.com/office/officeart/2005/8/layout/process2"/>
    <dgm:cxn modelId="{6C108B23-C6BE-4787-BF54-A6FB4264C9B2}" type="presParOf" srcId="{328EFE78-6040-4407-9D8C-B43AA7A99A22}" destId="{99A6704F-1F0D-46D0-A81B-4350E1903A26}" srcOrd="0" destOrd="0" presId="urn:microsoft.com/office/officeart/2005/8/layout/process2"/>
    <dgm:cxn modelId="{F183F51F-628F-4853-BDE0-7CC85813F195}" type="presParOf" srcId="{358AC623-95FB-433A-A51C-A9AB9668D1CD}" destId="{B4041B10-F940-437F-B0B3-29F5712684AE}" srcOrd="2" destOrd="0" presId="urn:microsoft.com/office/officeart/2005/8/layout/process2"/>
    <dgm:cxn modelId="{9950DBE3-2236-4B47-A498-E4EBF5C5FFFA}" type="presParOf" srcId="{358AC623-95FB-433A-A51C-A9AB9668D1CD}" destId="{21349742-7B21-458F-B880-B382D44C046E}" srcOrd="3" destOrd="0" presId="urn:microsoft.com/office/officeart/2005/8/layout/process2"/>
    <dgm:cxn modelId="{751688EF-ECD0-48DD-B511-B3D81FAC23D5}" type="presParOf" srcId="{21349742-7B21-458F-B880-B382D44C046E}" destId="{8D1DB772-D350-45F8-B4B3-2758598FE11C}" srcOrd="0" destOrd="0" presId="urn:microsoft.com/office/officeart/2005/8/layout/process2"/>
    <dgm:cxn modelId="{C8ED0A67-7C7E-4F7E-988B-23F667C5F943}" type="presParOf" srcId="{358AC623-95FB-433A-A51C-A9AB9668D1CD}" destId="{387BED94-2970-4760-A703-A6447E31318C}" srcOrd="4" destOrd="0" presId="urn:microsoft.com/office/officeart/2005/8/layout/process2"/>
    <dgm:cxn modelId="{EF032B43-9023-471E-BB48-0EEB2F1BA615}" type="presParOf" srcId="{358AC623-95FB-433A-A51C-A9AB9668D1CD}" destId="{1FC4A449-BC3E-4C41-964C-60179D0BD533}" srcOrd="5" destOrd="0" presId="urn:microsoft.com/office/officeart/2005/8/layout/process2"/>
    <dgm:cxn modelId="{122DFFD8-021F-481C-B671-987B88694EB5}" type="presParOf" srcId="{1FC4A449-BC3E-4C41-964C-60179D0BD533}" destId="{AB88CDBB-5A1F-4D88-9326-9ED2EDFC33F2}" srcOrd="0" destOrd="0" presId="urn:microsoft.com/office/officeart/2005/8/layout/process2"/>
    <dgm:cxn modelId="{FA1563EB-D969-4C15-9E79-46556BB4F693}" type="presParOf" srcId="{358AC623-95FB-433A-A51C-A9AB9668D1CD}" destId="{30A903EB-AFCE-4279-A1C3-FBCD5E7335FA}" srcOrd="6" destOrd="0" presId="urn:microsoft.com/office/officeart/2005/8/layout/process2"/>
    <dgm:cxn modelId="{22FF5238-C4BB-429A-B6D5-74380C51C0F7}" type="presParOf" srcId="{358AC623-95FB-433A-A51C-A9AB9668D1CD}" destId="{F3FF0283-EECF-4B06-8D95-BB2E4517A6EC}" srcOrd="7" destOrd="0" presId="urn:microsoft.com/office/officeart/2005/8/layout/process2"/>
    <dgm:cxn modelId="{8545C2CE-8440-448F-8494-9863F5A4111B}" type="presParOf" srcId="{F3FF0283-EECF-4B06-8D95-BB2E4517A6EC}" destId="{66B735F6-DB3C-4A57-8604-D87B008145F3}" srcOrd="0" destOrd="0" presId="urn:microsoft.com/office/officeart/2005/8/layout/process2"/>
    <dgm:cxn modelId="{52B46B39-38B3-49E0-9879-0433072693F8}" type="presParOf" srcId="{358AC623-95FB-433A-A51C-A9AB9668D1CD}" destId="{5B52350A-9896-40B1-84ED-B54691A4D8C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33570-A883-4C96-8C6B-316C31F37CC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A81B055-59E0-4012-8D07-E7034BB8CFC8}">
      <dgm:prSet phldrT="[Text]" custT="1"/>
      <dgm:spPr/>
      <dgm:t>
        <a:bodyPr/>
        <a:lstStyle/>
        <a:p>
          <a:r>
            <a:rPr lang="en-US" sz="2000" dirty="0" smtClean="0"/>
            <a:t>Data</a:t>
          </a:r>
          <a:endParaRPr lang="en-US" sz="2000" dirty="0"/>
        </a:p>
      </dgm:t>
    </dgm:pt>
    <dgm:pt modelId="{E3FDDC2C-35C1-4436-B691-A68DD5C9DDB7}" type="parTrans" cxnId="{CFEB160D-A14F-43CF-B48C-AF0789F3C212}">
      <dgm:prSet/>
      <dgm:spPr/>
      <dgm:t>
        <a:bodyPr/>
        <a:lstStyle/>
        <a:p>
          <a:endParaRPr lang="en-US" sz="2400"/>
        </a:p>
      </dgm:t>
    </dgm:pt>
    <dgm:pt modelId="{51839DE2-6E41-44BD-A5C6-313D63397193}" type="sibTrans" cxnId="{CFEB160D-A14F-43CF-B48C-AF0789F3C212}">
      <dgm:prSet custT="1"/>
      <dgm:spPr/>
      <dgm:t>
        <a:bodyPr/>
        <a:lstStyle/>
        <a:p>
          <a:endParaRPr lang="en-US" sz="1600" dirty="0"/>
        </a:p>
      </dgm:t>
    </dgm:pt>
    <dgm:pt modelId="{540146DA-EEAA-4BDD-A585-7E6F4135CDA1}">
      <dgm:prSet phldrT="[Text]" custT="1"/>
      <dgm:spPr/>
      <dgm:t>
        <a:bodyPr/>
        <a:lstStyle/>
        <a:p>
          <a:r>
            <a:rPr lang="en-US" sz="2000" dirty="0" smtClean="0"/>
            <a:t>Analysis</a:t>
          </a:r>
          <a:endParaRPr lang="en-US" sz="2000" dirty="0"/>
        </a:p>
      </dgm:t>
    </dgm:pt>
    <dgm:pt modelId="{D94807B5-1995-4AE2-82E5-6EBA941DEBE6}" type="parTrans" cxnId="{040ADAB0-AE2D-4AA5-948B-49D653C2DC48}">
      <dgm:prSet/>
      <dgm:spPr/>
      <dgm:t>
        <a:bodyPr/>
        <a:lstStyle/>
        <a:p>
          <a:endParaRPr lang="en-US" sz="2400"/>
        </a:p>
      </dgm:t>
    </dgm:pt>
    <dgm:pt modelId="{927FD0C5-ED6D-4659-A25B-BB448A75DD78}" type="sibTrans" cxnId="{040ADAB0-AE2D-4AA5-948B-49D653C2DC48}">
      <dgm:prSet custT="1"/>
      <dgm:spPr/>
      <dgm:t>
        <a:bodyPr/>
        <a:lstStyle/>
        <a:p>
          <a:endParaRPr lang="en-US" sz="1600" dirty="0"/>
        </a:p>
      </dgm:t>
    </dgm:pt>
    <dgm:pt modelId="{8AF87DDE-9A93-40BF-A47A-E2753964885D}">
      <dgm:prSet phldrT="[Text]" custT="1"/>
      <dgm:spPr/>
      <dgm:t>
        <a:bodyPr/>
        <a:lstStyle/>
        <a:p>
          <a:r>
            <a:rPr lang="en-US" sz="2000" dirty="0" smtClean="0"/>
            <a:t>Model</a:t>
          </a:r>
          <a:endParaRPr lang="en-US" sz="2000" dirty="0"/>
        </a:p>
      </dgm:t>
    </dgm:pt>
    <dgm:pt modelId="{DB2C1609-6E78-4363-A129-E34E2695275D}" type="parTrans" cxnId="{133693E8-2CBC-48A2-AD61-143ADABB4AFD}">
      <dgm:prSet/>
      <dgm:spPr/>
      <dgm:t>
        <a:bodyPr/>
        <a:lstStyle/>
        <a:p>
          <a:endParaRPr lang="en-US" sz="2400"/>
        </a:p>
      </dgm:t>
    </dgm:pt>
    <dgm:pt modelId="{3E560B0C-25D4-4575-B901-8183F91D3187}" type="sibTrans" cxnId="{133693E8-2CBC-48A2-AD61-143ADABB4AFD}">
      <dgm:prSet custT="1"/>
      <dgm:spPr/>
      <dgm:t>
        <a:bodyPr/>
        <a:lstStyle/>
        <a:p>
          <a:endParaRPr lang="en-US" sz="1600" dirty="0"/>
        </a:p>
      </dgm:t>
    </dgm:pt>
    <dgm:pt modelId="{8E0AE9EE-1DD9-4428-9151-15DE3A1AC906}">
      <dgm:prSet custT="1"/>
      <dgm:spPr/>
      <dgm:t>
        <a:bodyPr/>
        <a:lstStyle/>
        <a:p>
          <a:r>
            <a:rPr lang="en-US" sz="2000" dirty="0" smtClean="0"/>
            <a:t>Simulation</a:t>
          </a:r>
          <a:endParaRPr lang="en-US" sz="2000" dirty="0"/>
        </a:p>
      </dgm:t>
    </dgm:pt>
    <dgm:pt modelId="{A78D92DA-0AA0-444E-8B43-5AF54835ABFA}" type="parTrans" cxnId="{45F4482D-8CB4-43A4-AF78-FE19C5038B46}">
      <dgm:prSet/>
      <dgm:spPr/>
      <dgm:t>
        <a:bodyPr/>
        <a:lstStyle/>
        <a:p>
          <a:endParaRPr lang="en-US" sz="2400"/>
        </a:p>
      </dgm:t>
    </dgm:pt>
    <dgm:pt modelId="{D864847E-9873-4548-9E5E-BFB200F11650}" type="sibTrans" cxnId="{45F4482D-8CB4-43A4-AF78-FE19C5038B46}">
      <dgm:prSet custT="1"/>
      <dgm:spPr/>
      <dgm:t>
        <a:bodyPr/>
        <a:lstStyle/>
        <a:p>
          <a:endParaRPr lang="en-US" sz="1600" dirty="0"/>
        </a:p>
      </dgm:t>
    </dgm:pt>
    <dgm:pt modelId="{1104CE2A-DB60-43CB-94F5-E51D7975E82C}">
      <dgm:prSet custT="1"/>
      <dgm:spPr/>
      <dgm:t>
        <a:bodyPr/>
        <a:lstStyle/>
        <a:p>
          <a:r>
            <a:rPr lang="en-US" sz="2000" dirty="0" smtClean="0"/>
            <a:t>Management </a:t>
          </a:r>
        </a:p>
        <a:p>
          <a:r>
            <a:rPr lang="en-US" sz="2000" dirty="0" smtClean="0"/>
            <a:t>tool</a:t>
          </a:r>
          <a:endParaRPr lang="en-US" sz="2000" dirty="0"/>
        </a:p>
      </dgm:t>
    </dgm:pt>
    <dgm:pt modelId="{C441F6DC-64DE-47E8-9E6E-44627EB6E2FC}" type="parTrans" cxnId="{5424AFC1-4AD6-446D-A980-EEA2E6F61800}">
      <dgm:prSet/>
      <dgm:spPr/>
      <dgm:t>
        <a:bodyPr/>
        <a:lstStyle/>
        <a:p>
          <a:endParaRPr lang="en-US" sz="2400"/>
        </a:p>
      </dgm:t>
    </dgm:pt>
    <dgm:pt modelId="{E058F3A1-8101-42AF-AA00-D93315F9A50D}" type="sibTrans" cxnId="{5424AFC1-4AD6-446D-A980-EEA2E6F61800}">
      <dgm:prSet/>
      <dgm:spPr/>
      <dgm:t>
        <a:bodyPr/>
        <a:lstStyle/>
        <a:p>
          <a:endParaRPr lang="en-US" sz="2400"/>
        </a:p>
      </dgm:t>
    </dgm:pt>
    <dgm:pt modelId="{358AC623-95FB-433A-A51C-A9AB9668D1CD}" type="pres">
      <dgm:prSet presAssocID="{EEF33570-A883-4C96-8C6B-316C31F37CC3}" presName="linearFlow" presStyleCnt="0">
        <dgm:presLayoutVars>
          <dgm:resizeHandles val="exact"/>
        </dgm:presLayoutVars>
      </dgm:prSet>
      <dgm:spPr/>
    </dgm:pt>
    <dgm:pt modelId="{EBD36234-A286-4EBF-8F57-5CE3E09E1B43}" type="pres">
      <dgm:prSet presAssocID="{3A81B055-59E0-4012-8D07-E7034BB8CF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FE78-6040-4407-9D8C-B43AA7A99A22}" type="pres">
      <dgm:prSet presAssocID="{51839DE2-6E41-44BD-A5C6-313D6339719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9A6704F-1F0D-46D0-A81B-4350E1903A26}" type="pres">
      <dgm:prSet presAssocID="{51839DE2-6E41-44BD-A5C6-313D6339719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4041B10-F940-437F-B0B3-29F5712684AE}" type="pres">
      <dgm:prSet presAssocID="{540146DA-EEAA-4BDD-A585-7E6F4135CD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9742-7B21-458F-B880-B382D44C046E}" type="pres">
      <dgm:prSet presAssocID="{927FD0C5-ED6D-4659-A25B-BB448A75DD7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D1DB772-D350-45F8-B4B3-2758598FE11C}" type="pres">
      <dgm:prSet presAssocID="{927FD0C5-ED6D-4659-A25B-BB448A75DD7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87BED94-2970-4760-A703-A6447E31318C}" type="pres">
      <dgm:prSet presAssocID="{8AF87DDE-9A93-40BF-A47A-E275396488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4A449-BC3E-4C41-964C-60179D0BD533}" type="pres">
      <dgm:prSet presAssocID="{3E560B0C-25D4-4575-B901-8183F91D318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B88CDBB-5A1F-4D88-9326-9ED2EDFC33F2}" type="pres">
      <dgm:prSet presAssocID="{3E560B0C-25D4-4575-B901-8183F91D318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0A903EB-AFCE-4279-A1C3-FBCD5E7335FA}" type="pres">
      <dgm:prSet presAssocID="{8E0AE9EE-1DD9-4428-9151-15DE3A1AC9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F0283-EECF-4B06-8D95-BB2E4517A6EC}" type="pres">
      <dgm:prSet presAssocID="{D864847E-9873-4548-9E5E-BFB200F1165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6B735F6-DB3C-4A57-8604-D87B008145F3}" type="pres">
      <dgm:prSet presAssocID="{D864847E-9873-4548-9E5E-BFB200F1165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B52350A-9896-40B1-84ED-B54691A4D8CF}" type="pres">
      <dgm:prSet presAssocID="{1104CE2A-DB60-43CB-94F5-E51D7975E8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4E7E0-5624-414C-983C-A075B07F2D5E}" type="presOf" srcId="{3A81B055-59E0-4012-8D07-E7034BB8CFC8}" destId="{EBD36234-A286-4EBF-8F57-5CE3E09E1B43}" srcOrd="0" destOrd="0" presId="urn:microsoft.com/office/officeart/2005/8/layout/process2"/>
    <dgm:cxn modelId="{0B14A1EE-6B03-4793-8708-5107D3A52CDE}" type="presOf" srcId="{EEF33570-A883-4C96-8C6B-316C31F37CC3}" destId="{358AC623-95FB-433A-A51C-A9AB9668D1CD}" srcOrd="0" destOrd="0" presId="urn:microsoft.com/office/officeart/2005/8/layout/process2"/>
    <dgm:cxn modelId="{58BC90D3-9017-4CD6-8FAB-8210AFEA7B73}" type="presOf" srcId="{927FD0C5-ED6D-4659-A25B-BB448A75DD78}" destId="{21349742-7B21-458F-B880-B382D44C046E}" srcOrd="0" destOrd="0" presId="urn:microsoft.com/office/officeart/2005/8/layout/process2"/>
    <dgm:cxn modelId="{E566D273-7D93-436E-AA02-E67366834065}" type="presOf" srcId="{51839DE2-6E41-44BD-A5C6-313D63397193}" destId="{328EFE78-6040-4407-9D8C-B43AA7A99A22}" srcOrd="0" destOrd="0" presId="urn:microsoft.com/office/officeart/2005/8/layout/process2"/>
    <dgm:cxn modelId="{F8D0233F-0043-43E5-95EF-8AA14568D85B}" type="presOf" srcId="{8E0AE9EE-1DD9-4428-9151-15DE3A1AC906}" destId="{30A903EB-AFCE-4279-A1C3-FBCD5E7335FA}" srcOrd="0" destOrd="0" presId="urn:microsoft.com/office/officeart/2005/8/layout/process2"/>
    <dgm:cxn modelId="{60799936-BE2A-4F51-915B-142B37C130E1}" type="presOf" srcId="{D864847E-9873-4548-9E5E-BFB200F11650}" destId="{F3FF0283-EECF-4B06-8D95-BB2E4517A6EC}" srcOrd="0" destOrd="0" presId="urn:microsoft.com/office/officeart/2005/8/layout/process2"/>
    <dgm:cxn modelId="{CC476404-0622-4CBF-B318-C3728626440C}" type="presOf" srcId="{8AF87DDE-9A93-40BF-A47A-E2753964885D}" destId="{387BED94-2970-4760-A703-A6447E31318C}" srcOrd="0" destOrd="0" presId="urn:microsoft.com/office/officeart/2005/8/layout/process2"/>
    <dgm:cxn modelId="{5535E929-0D32-4D90-BA9D-4E01E590E8DA}" type="presOf" srcId="{927FD0C5-ED6D-4659-A25B-BB448A75DD78}" destId="{8D1DB772-D350-45F8-B4B3-2758598FE11C}" srcOrd="1" destOrd="0" presId="urn:microsoft.com/office/officeart/2005/8/layout/process2"/>
    <dgm:cxn modelId="{040ADAB0-AE2D-4AA5-948B-49D653C2DC48}" srcId="{EEF33570-A883-4C96-8C6B-316C31F37CC3}" destId="{540146DA-EEAA-4BDD-A585-7E6F4135CDA1}" srcOrd="1" destOrd="0" parTransId="{D94807B5-1995-4AE2-82E5-6EBA941DEBE6}" sibTransId="{927FD0C5-ED6D-4659-A25B-BB448A75DD78}"/>
    <dgm:cxn modelId="{65725AA8-B0AB-47ED-8FA7-16ADF121C4C2}" type="presOf" srcId="{3E560B0C-25D4-4575-B901-8183F91D3187}" destId="{AB88CDBB-5A1F-4D88-9326-9ED2EDFC33F2}" srcOrd="1" destOrd="0" presId="urn:microsoft.com/office/officeart/2005/8/layout/process2"/>
    <dgm:cxn modelId="{CFEB160D-A14F-43CF-B48C-AF0789F3C212}" srcId="{EEF33570-A883-4C96-8C6B-316C31F37CC3}" destId="{3A81B055-59E0-4012-8D07-E7034BB8CFC8}" srcOrd="0" destOrd="0" parTransId="{E3FDDC2C-35C1-4436-B691-A68DD5C9DDB7}" sibTransId="{51839DE2-6E41-44BD-A5C6-313D63397193}"/>
    <dgm:cxn modelId="{133693E8-2CBC-48A2-AD61-143ADABB4AFD}" srcId="{EEF33570-A883-4C96-8C6B-316C31F37CC3}" destId="{8AF87DDE-9A93-40BF-A47A-E2753964885D}" srcOrd="2" destOrd="0" parTransId="{DB2C1609-6E78-4363-A129-E34E2695275D}" sibTransId="{3E560B0C-25D4-4575-B901-8183F91D3187}"/>
    <dgm:cxn modelId="{A590BA98-4D84-48A6-8DA1-AF0845E4D62C}" type="presOf" srcId="{D864847E-9873-4548-9E5E-BFB200F11650}" destId="{66B735F6-DB3C-4A57-8604-D87B008145F3}" srcOrd="1" destOrd="0" presId="urn:microsoft.com/office/officeart/2005/8/layout/process2"/>
    <dgm:cxn modelId="{45F4482D-8CB4-43A4-AF78-FE19C5038B46}" srcId="{EEF33570-A883-4C96-8C6B-316C31F37CC3}" destId="{8E0AE9EE-1DD9-4428-9151-15DE3A1AC906}" srcOrd="3" destOrd="0" parTransId="{A78D92DA-0AA0-444E-8B43-5AF54835ABFA}" sibTransId="{D864847E-9873-4548-9E5E-BFB200F11650}"/>
    <dgm:cxn modelId="{00515048-4DC7-46ED-82FA-18B8A8746B3F}" type="presOf" srcId="{51839DE2-6E41-44BD-A5C6-313D63397193}" destId="{99A6704F-1F0D-46D0-A81B-4350E1903A26}" srcOrd="1" destOrd="0" presId="urn:microsoft.com/office/officeart/2005/8/layout/process2"/>
    <dgm:cxn modelId="{BFC24845-3219-421A-9563-56425D65CCE5}" type="presOf" srcId="{3E560B0C-25D4-4575-B901-8183F91D3187}" destId="{1FC4A449-BC3E-4C41-964C-60179D0BD533}" srcOrd="0" destOrd="0" presId="urn:microsoft.com/office/officeart/2005/8/layout/process2"/>
    <dgm:cxn modelId="{21878419-377B-4E5A-9ED9-1402445EE95A}" type="presOf" srcId="{1104CE2A-DB60-43CB-94F5-E51D7975E82C}" destId="{5B52350A-9896-40B1-84ED-B54691A4D8CF}" srcOrd="0" destOrd="0" presId="urn:microsoft.com/office/officeart/2005/8/layout/process2"/>
    <dgm:cxn modelId="{73AA0AA5-F981-426D-9964-E289294F6789}" type="presOf" srcId="{540146DA-EEAA-4BDD-A585-7E6F4135CDA1}" destId="{B4041B10-F940-437F-B0B3-29F5712684AE}" srcOrd="0" destOrd="0" presId="urn:microsoft.com/office/officeart/2005/8/layout/process2"/>
    <dgm:cxn modelId="{5424AFC1-4AD6-446D-A980-EEA2E6F61800}" srcId="{EEF33570-A883-4C96-8C6B-316C31F37CC3}" destId="{1104CE2A-DB60-43CB-94F5-E51D7975E82C}" srcOrd="4" destOrd="0" parTransId="{C441F6DC-64DE-47E8-9E6E-44627EB6E2FC}" sibTransId="{E058F3A1-8101-42AF-AA00-D93315F9A50D}"/>
    <dgm:cxn modelId="{AF9FFAA2-86BC-4E23-9209-A89F6FB79E99}" type="presParOf" srcId="{358AC623-95FB-433A-A51C-A9AB9668D1CD}" destId="{EBD36234-A286-4EBF-8F57-5CE3E09E1B43}" srcOrd="0" destOrd="0" presId="urn:microsoft.com/office/officeart/2005/8/layout/process2"/>
    <dgm:cxn modelId="{877412AC-3368-46DD-9C6E-F30CCD908943}" type="presParOf" srcId="{358AC623-95FB-433A-A51C-A9AB9668D1CD}" destId="{328EFE78-6040-4407-9D8C-B43AA7A99A22}" srcOrd="1" destOrd="0" presId="urn:microsoft.com/office/officeart/2005/8/layout/process2"/>
    <dgm:cxn modelId="{1AC7F653-0F4D-4721-A7A4-CAC382E0C03A}" type="presParOf" srcId="{328EFE78-6040-4407-9D8C-B43AA7A99A22}" destId="{99A6704F-1F0D-46D0-A81B-4350E1903A26}" srcOrd="0" destOrd="0" presId="urn:microsoft.com/office/officeart/2005/8/layout/process2"/>
    <dgm:cxn modelId="{D720E7E5-71E2-401C-8198-C69E692704CC}" type="presParOf" srcId="{358AC623-95FB-433A-A51C-A9AB9668D1CD}" destId="{B4041B10-F940-437F-B0B3-29F5712684AE}" srcOrd="2" destOrd="0" presId="urn:microsoft.com/office/officeart/2005/8/layout/process2"/>
    <dgm:cxn modelId="{00A800B5-C1DB-4D3E-810B-D55EC8D09364}" type="presParOf" srcId="{358AC623-95FB-433A-A51C-A9AB9668D1CD}" destId="{21349742-7B21-458F-B880-B382D44C046E}" srcOrd="3" destOrd="0" presId="urn:microsoft.com/office/officeart/2005/8/layout/process2"/>
    <dgm:cxn modelId="{22696F09-4A49-493C-8338-44D634E555DA}" type="presParOf" srcId="{21349742-7B21-458F-B880-B382D44C046E}" destId="{8D1DB772-D350-45F8-B4B3-2758598FE11C}" srcOrd="0" destOrd="0" presId="urn:microsoft.com/office/officeart/2005/8/layout/process2"/>
    <dgm:cxn modelId="{4CCBFD87-8A6C-4C22-926C-8893CE1294E7}" type="presParOf" srcId="{358AC623-95FB-433A-A51C-A9AB9668D1CD}" destId="{387BED94-2970-4760-A703-A6447E31318C}" srcOrd="4" destOrd="0" presId="urn:microsoft.com/office/officeart/2005/8/layout/process2"/>
    <dgm:cxn modelId="{259C19DE-3628-4DCD-BAF5-CA91C50DDF7D}" type="presParOf" srcId="{358AC623-95FB-433A-A51C-A9AB9668D1CD}" destId="{1FC4A449-BC3E-4C41-964C-60179D0BD533}" srcOrd="5" destOrd="0" presId="urn:microsoft.com/office/officeart/2005/8/layout/process2"/>
    <dgm:cxn modelId="{909DFFEC-AC83-4AC3-B3CC-20FFC5747E4F}" type="presParOf" srcId="{1FC4A449-BC3E-4C41-964C-60179D0BD533}" destId="{AB88CDBB-5A1F-4D88-9326-9ED2EDFC33F2}" srcOrd="0" destOrd="0" presId="urn:microsoft.com/office/officeart/2005/8/layout/process2"/>
    <dgm:cxn modelId="{0CE4FAAF-2D62-46A3-87C9-6A2958226CE7}" type="presParOf" srcId="{358AC623-95FB-433A-A51C-A9AB9668D1CD}" destId="{30A903EB-AFCE-4279-A1C3-FBCD5E7335FA}" srcOrd="6" destOrd="0" presId="urn:microsoft.com/office/officeart/2005/8/layout/process2"/>
    <dgm:cxn modelId="{9093F39D-2A9F-4015-A9A0-D21F68722836}" type="presParOf" srcId="{358AC623-95FB-433A-A51C-A9AB9668D1CD}" destId="{F3FF0283-EECF-4B06-8D95-BB2E4517A6EC}" srcOrd="7" destOrd="0" presId="urn:microsoft.com/office/officeart/2005/8/layout/process2"/>
    <dgm:cxn modelId="{24103119-541D-4D6E-9E76-A1189ED16B70}" type="presParOf" srcId="{F3FF0283-EECF-4B06-8D95-BB2E4517A6EC}" destId="{66B735F6-DB3C-4A57-8604-D87B008145F3}" srcOrd="0" destOrd="0" presId="urn:microsoft.com/office/officeart/2005/8/layout/process2"/>
    <dgm:cxn modelId="{B2398434-B120-4817-B43C-B73D4239AC26}" type="presParOf" srcId="{358AC623-95FB-433A-A51C-A9AB9668D1CD}" destId="{5B52350A-9896-40B1-84ED-B54691A4D8C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33570-A883-4C96-8C6B-316C31F37CC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A81B055-59E0-4012-8D07-E7034BB8CFC8}">
      <dgm:prSet phldrT="[Text]" custT="1"/>
      <dgm:spPr/>
      <dgm:t>
        <a:bodyPr/>
        <a:lstStyle/>
        <a:p>
          <a:r>
            <a:rPr lang="en-US" sz="2000" dirty="0" smtClean="0"/>
            <a:t>Data</a:t>
          </a:r>
          <a:endParaRPr lang="en-US" sz="2000" dirty="0"/>
        </a:p>
      </dgm:t>
    </dgm:pt>
    <dgm:pt modelId="{E3FDDC2C-35C1-4436-B691-A68DD5C9DDB7}" type="parTrans" cxnId="{CFEB160D-A14F-43CF-B48C-AF0789F3C212}">
      <dgm:prSet/>
      <dgm:spPr/>
      <dgm:t>
        <a:bodyPr/>
        <a:lstStyle/>
        <a:p>
          <a:endParaRPr lang="en-US" sz="2400"/>
        </a:p>
      </dgm:t>
    </dgm:pt>
    <dgm:pt modelId="{51839DE2-6E41-44BD-A5C6-313D63397193}" type="sibTrans" cxnId="{CFEB160D-A14F-43CF-B48C-AF0789F3C212}">
      <dgm:prSet custT="1"/>
      <dgm:spPr/>
      <dgm:t>
        <a:bodyPr/>
        <a:lstStyle/>
        <a:p>
          <a:endParaRPr lang="en-US" sz="1600" dirty="0"/>
        </a:p>
      </dgm:t>
    </dgm:pt>
    <dgm:pt modelId="{540146DA-EEAA-4BDD-A585-7E6F4135CDA1}">
      <dgm:prSet phldrT="[Text]" custT="1"/>
      <dgm:spPr/>
      <dgm:t>
        <a:bodyPr/>
        <a:lstStyle/>
        <a:p>
          <a:r>
            <a:rPr lang="en-US" sz="2000" dirty="0" smtClean="0"/>
            <a:t>Analysis</a:t>
          </a:r>
          <a:endParaRPr lang="en-US" sz="2000" dirty="0"/>
        </a:p>
      </dgm:t>
    </dgm:pt>
    <dgm:pt modelId="{D94807B5-1995-4AE2-82E5-6EBA941DEBE6}" type="parTrans" cxnId="{040ADAB0-AE2D-4AA5-948B-49D653C2DC48}">
      <dgm:prSet/>
      <dgm:spPr/>
      <dgm:t>
        <a:bodyPr/>
        <a:lstStyle/>
        <a:p>
          <a:endParaRPr lang="en-US" sz="2400"/>
        </a:p>
      </dgm:t>
    </dgm:pt>
    <dgm:pt modelId="{927FD0C5-ED6D-4659-A25B-BB448A75DD78}" type="sibTrans" cxnId="{040ADAB0-AE2D-4AA5-948B-49D653C2DC48}">
      <dgm:prSet custT="1"/>
      <dgm:spPr/>
      <dgm:t>
        <a:bodyPr/>
        <a:lstStyle/>
        <a:p>
          <a:endParaRPr lang="en-US" sz="1600" dirty="0"/>
        </a:p>
      </dgm:t>
    </dgm:pt>
    <dgm:pt modelId="{8AF87DDE-9A93-40BF-A47A-E2753964885D}">
      <dgm:prSet phldrT="[Text]" custT="1"/>
      <dgm:spPr/>
      <dgm:t>
        <a:bodyPr/>
        <a:lstStyle/>
        <a:p>
          <a:r>
            <a:rPr lang="en-US" sz="2000" dirty="0" smtClean="0"/>
            <a:t>Model</a:t>
          </a:r>
          <a:endParaRPr lang="en-US" sz="2000" dirty="0"/>
        </a:p>
      </dgm:t>
    </dgm:pt>
    <dgm:pt modelId="{DB2C1609-6E78-4363-A129-E34E2695275D}" type="parTrans" cxnId="{133693E8-2CBC-48A2-AD61-143ADABB4AFD}">
      <dgm:prSet/>
      <dgm:spPr/>
      <dgm:t>
        <a:bodyPr/>
        <a:lstStyle/>
        <a:p>
          <a:endParaRPr lang="en-US" sz="2400"/>
        </a:p>
      </dgm:t>
    </dgm:pt>
    <dgm:pt modelId="{3E560B0C-25D4-4575-B901-8183F91D3187}" type="sibTrans" cxnId="{133693E8-2CBC-48A2-AD61-143ADABB4AFD}">
      <dgm:prSet custT="1"/>
      <dgm:spPr/>
      <dgm:t>
        <a:bodyPr/>
        <a:lstStyle/>
        <a:p>
          <a:endParaRPr lang="en-US" sz="1600" dirty="0"/>
        </a:p>
      </dgm:t>
    </dgm:pt>
    <dgm:pt modelId="{8E0AE9EE-1DD9-4428-9151-15DE3A1AC906}">
      <dgm:prSet custT="1"/>
      <dgm:spPr/>
      <dgm:t>
        <a:bodyPr/>
        <a:lstStyle/>
        <a:p>
          <a:r>
            <a:rPr lang="en-US" sz="2000" dirty="0" smtClean="0"/>
            <a:t>Simulation</a:t>
          </a:r>
          <a:endParaRPr lang="en-US" sz="2000" dirty="0"/>
        </a:p>
      </dgm:t>
    </dgm:pt>
    <dgm:pt modelId="{A78D92DA-0AA0-444E-8B43-5AF54835ABFA}" type="parTrans" cxnId="{45F4482D-8CB4-43A4-AF78-FE19C5038B46}">
      <dgm:prSet/>
      <dgm:spPr/>
      <dgm:t>
        <a:bodyPr/>
        <a:lstStyle/>
        <a:p>
          <a:endParaRPr lang="en-US" sz="2400"/>
        </a:p>
      </dgm:t>
    </dgm:pt>
    <dgm:pt modelId="{D864847E-9873-4548-9E5E-BFB200F11650}" type="sibTrans" cxnId="{45F4482D-8CB4-43A4-AF78-FE19C5038B46}">
      <dgm:prSet custT="1"/>
      <dgm:spPr/>
      <dgm:t>
        <a:bodyPr/>
        <a:lstStyle/>
        <a:p>
          <a:endParaRPr lang="en-US" sz="1600" dirty="0"/>
        </a:p>
      </dgm:t>
    </dgm:pt>
    <dgm:pt modelId="{1104CE2A-DB60-43CB-94F5-E51D7975E82C}">
      <dgm:prSet custT="1"/>
      <dgm:spPr/>
      <dgm:t>
        <a:bodyPr/>
        <a:lstStyle/>
        <a:p>
          <a:r>
            <a:rPr lang="en-US" sz="2000" dirty="0" smtClean="0"/>
            <a:t>Management </a:t>
          </a:r>
        </a:p>
        <a:p>
          <a:r>
            <a:rPr lang="en-US" sz="2000" dirty="0" smtClean="0"/>
            <a:t>tool</a:t>
          </a:r>
          <a:endParaRPr lang="en-US" sz="2000" dirty="0"/>
        </a:p>
      </dgm:t>
    </dgm:pt>
    <dgm:pt modelId="{C441F6DC-64DE-47E8-9E6E-44627EB6E2FC}" type="parTrans" cxnId="{5424AFC1-4AD6-446D-A980-EEA2E6F61800}">
      <dgm:prSet/>
      <dgm:spPr/>
      <dgm:t>
        <a:bodyPr/>
        <a:lstStyle/>
        <a:p>
          <a:endParaRPr lang="en-US" sz="2400"/>
        </a:p>
      </dgm:t>
    </dgm:pt>
    <dgm:pt modelId="{E058F3A1-8101-42AF-AA00-D93315F9A50D}" type="sibTrans" cxnId="{5424AFC1-4AD6-446D-A980-EEA2E6F61800}">
      <dgm:prSet/>
      <dgm:spPr/>
      <dgm:t>
        <a:bodyPr/>
        <a:lstStyle/>
        <a:p>
          <a:endParaRPr lang="en-US" sz="2400"/>
        </a:p>
      </dgm:t>
    </dgm:pt>
    <dgm:pt modelId="{358AC623-95FB-433A-A51C-A9AB9668D1CD}" type="pres">
      <dgm:prSet presAssocID="{EEF33570-A883-4C96-8C6B-316C31F37CC3}" presName="linearFlow" presStyleCnt="0">
        <dgm:presLayoutVars>
          <dgm:resizeHandles val="exact"/>
        </dgm:presLayoutVars>
      </dgm:prSet>
      <dgm:spPr/>
    </dgm:pt>
    <dgm:pt modelId="{EBD36234-A286-4EBF-8F57-5CE3E09E1B43}" type="pres">
      <dgm:prSet presAssocID="{3A81B055-59E0-4012-8D07-E7034BB8CF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FE78-6040-4407-9D8C-B43AA7A99A22}" type="pres">
      <dgm:prSet presAssocID="{51839DE2-6E41-44BD-A5C6-313D6339719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9A6704F-1F0D-46D0-A81B-4350E1903A26}" type="pres">
      <dgm:prSet presAssocID="{51839DE2-6E41-44BD-A5C6-313D6339719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4041B10-F940-437F-B0B3-29F5712684AE}" type="pres">
      <dgm:prSet presAssocID="{540146DA-EEAA-4BDD-A585-7E6F4135CD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9742-7B21-458F-B880-B382D44C046E}" type="pres">
      <dgm:prSet presAssocID="{927FD0C5-ED6D-4659-A25B-BB448A75DD7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D1DB772-D350-45F8-B4B3-2758598FE11C}" type="pres">
      <dgm:prSet presAssocID="{927FD0C5-ED6D-4659-A25B-BB448A75DD7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87BED94-2970-4760-A703-A6447E31318C}" type="pres">
      <dgm:prSet presAssocID="{8AF87DDE-9A93-40BF-A47A-E275396488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4A449-BC3E-4C41-964C-60179D0BD533}" type="pres">
      <dgm:prSet presAssocID="{3E560B0C-25D4-4575-B901-8183F91D318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B88CDBB-5A1F-4D88-9326-9ED2EDFC33F2}" type="pres">
      <dgm:prSet presAssocID="{3E560B0C-25D4-4575-B901-8183F91D318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0A903EB-AFCE-4279-A1C3-FBCD5E7335FA}" type="pres">
      <dgm:prSet presAssocID="{8E0AE9EE-1DD9-4428-9151-15DE3A1AC9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F0283-EECF-4B06-8D95-BB2E4517A6EC}" type="pres">
      <dgm:prSet presAssocID="{D864847E-9873-4548-9E5E-BFB200F1165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6B735F6-DB3C-4A57-8604-D87B008145F3}" type="pres">
      <dgm:prSet presAssocID="{D864847E-9873-4548-9E5E-BFB200F1165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B52350A-9896-40B1-84ED-B54691A4D8CF}" type="pres">
      <dgm:prSet presAssocID="{1104CE2A-DB60-43CB-94F5-E51D7975E8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0BCF0-63AF-4600-BC4A-F2038A303162}" type="presOf" srcId="{EEF33570-A883-4C96-8C6B-316C31F37CC3}" destId="{358AC623-95FB-433A-A51C-A9AB9668D1CD}" srcOrd="0" destOrd="0" presId="urn:microsoft.com/office/officeart/2005/8/layout/process2"/>
    <dgm:cxn modelId="{2F837825-C8E6-4CD3-B8F2-5F3DF5B3E009}" type="presOf" srcId="{3E560B0C-25D4-4575-B901-8183F91D3187}" destId="{AB88CDBB-5A1F-4D88-9326-9ED2EDFC33F2}" srcOrd="1" destOrd="0" presId="urn:microsoft.com/office/officeart/2005/8/layout/process2"/>
    <dgm:cxn modelId="{98DE6381-3EF5-4313-93E1-7FB888788CE6}" type="presOf" srcId="{1104CE2A-DB60-43CB-94F5-E51D7975E82C}" destId="{5B52350A-9896-40B1-84ED-B54691A4D8CF}" srcOrd="0" destOrd="0" presId="urn:microsoft.com/office/officeart/2005/8/layout/process2"/>
    <dgm:cxn modelId="{1A7E1F7E-3463-49D8-B84A-FCF3617145E8}" type="presOf" srcId="{540146DA-EEAA-4BDD-A585-7E6F4135CDA1}" destId="{B4041B10-F940-437F-B0B3-29F5712684AE}" srcOrd="0" destOrd="0" presId="urn:microsoft.com/office/officeart/2005/8/layout/process2"/>
    <dgm:cxn modelId="{D1BD46E5-F845-4DF3-8445-90FCB030DBD5}" type="presOf" srcId="{3E560B0C-25D4-4575-B901-8183F91D3187}" destId="{1FC4A449-BC3E-4C41-964C-60179D0BD533}" srcOrd="0" destOrd="0" presId="urn:microsoft.com/office/officeart/2005/8/layout/process2"/>
    <dgm:cxn modelId="{D706F78F-063B-4F6E-9E33-2784425FCBC8}" type="presOf" srcId="{8E0AE9EE-1DD9-4428-9151-15DE3A1AC906}" destId="{30A903EB-AFCE-4279-A1C3-FBCD5E7335FA}" srcOrd="0" destOrd="0" presId="urn:microsoft.com/office/officeart/2005/8/layout/process2"/>
    <dgm:cxn modelId="{9163807C-7C9B-41C5-B311-1AE9A7812999}" type="presOf" srcId="{927FD0C5-ED6D-4659-A25B-BB448A75DD78}" destId="{21349742-7B21-458F-B880-B382D44C046E}" srcOrd="0" destOrd="0" presId="urn:microsoft.com/office/officeart/2005/8/layout/process2"/>
    <dgm:cxn modelId="{3B7B7A91-A66C-4141-8AD0-006468CF70FA}" type="presOf" srcId="{927FD0C5-ED6D-4659-A25B-BB448A75DD78}" destId="{8D1DB772-D350-45F8-B4B3-2758598FE11C}" srcOrd="1" destOrd="0" presId="urn:microsoft.com/office/officeart/2005/8/layout/process2"/>
    <dgm:cxn modelId="{8A70A319-B9AC-4421-A905-EBFACFCC024B}" type="presOf" srcId="{D864847E-9873-4548-9E5E-BFB200F11650}" destId="{F3FF0283-EECF-4B06-8D95-BB2E4517A6EC}" srcOrd="0" destOrd="0" presId="urn:microsoft.com/office/officeart/2005/8/layout/process2"/>
    <dgm:cxn modelId="{040ADAB0-AE2D-4AA5-948B-49D653C2DC48}" srcId="{EEF33570-A883-4C96-8C6B-316C31F37CC3}" destId="{540146DA-EEAA-4BDD-A585-7E6F4135CDA1}" srcOrd="1" destOrd="0" parTransId="{D94807B5-1995-4AE2-82E5-6EBA941DEBE6}" sibTransId="{927FD0C5-ED6D-4659-A25B-BB448A75DD78}"/>
    <dgm:cxn modelId="{FE410236-DFB7-4F24-8CB0-A5DF27830441}" type="presOf" srcId="{51839DE2-6E41-44BD-A5C6-313D63397193}" destId="{328EFE78-6040-4407-9D8C-B43AA7A99A22}" srcOrd="0" destOrd="0" presId="urn:microsoft.com/office/officeart/2005/8/layout/process2"/>
    <dgm:cxn modelId="{13D838BF-98AA-4E8E-8265-CD2B229E3A83}" type="presOf" srcId="{D864847E-9873-4548-9E5E-BFB200F11650}" destId="{66B735F6-DB3C-4A57-8604-D87B008145F3}" srcOrd="1" destOrd="0" presId="urn:microsoft.com/office/officeart/2005/8/layout/process2"/>
    <dgm:cxn modelId="{028F6AFD-70D7-440B-8DCB-4533DFF99D01}" type="presOf" srcId="{51839DE2-6E41-44BD-A5C6-313D63397193}" destId="{99A6704F-1F0D-46D0-A81B-4350E1903A26}" srcOrd="1" destOrd="0" presId="urn:microsoft.com/office/officeart/2005/8/layout/process2"/>
    <dgm:cxn modelId="{F941D809-BEB0-4564-964F-010A58B22861}" type="presOf" srcId="{8AF87DDE-9A93-40BF-A47A-E2753964885D}" destId="{387BED94-2970-4760-A703-A6447E31318C}" srcOrd="0" destOrd="0" presId="urn:microsoft.com/office/officeart/2005/8/layout/process2"/>
    <dgm:cxn modelId="{CFEB160D-A14F-43CF-B48C-AF0789F3C212}" srcId="{EEF33570-A883-4C96-8C6B-316C31F37CC3}" destId="{3A81B055-59E0-4012-8D07-E7034BB8CFC8}" srcOrd="0" destOrd="0" parTransId="{E3FDDC2C-35C1-4436-B691-A68DD5C9DDB7}" sibTransId="{51839DE2-6E41-44BD-A5C6-313D63397193}"/>
    <dgm:cxn modelId="{133693E8-2CBC-48A2-AD61-143ADABB4AFD}" srcId="{EEF33570-A883-4C96-8C6B-316C31F37CC3}" destId="{8AF87DDE-9A93-40BF-A47A-E2753964885D}" srcOrd="2" destOrd="0" parTransId="{DB2C1609-6E78-4363-A129-E34E2695275D}" sibTransId="{3E560B0C-25D4-4575-B901-8183F91D3187}"/>
    <dgm:cxn modelId="{45F4482D-8CB4-43A4-AF78-FE19C5038B46}" srcId="{EEF33570-A883-4C96-8C6B-316C31F37CC3}" destId="{8E0AE9EE-1DD9-4428-9151-15DE3A1AC906}" srcOrd="3" destOrd="0" parTransId="{A78D92DA-0AA0-444E-8B43-5AF54835ABFA}" sibTransId="{D864847E-9873-4548-9E5E-BFB200F11650}"/>
    <dgm:cxn modelId="{8DDE0F1F-A75E-49B6-9E06-3FE058AD93E9}" type="presOf" srcId="{3A81B055-59E0-4012-8D07-E7034BB8CFC8}" destId="{EBD36234-A286-4EBF-8F57-5CE3E09E1B43}" srcOrd="0" destOrd="0" presId="urn:microsoft.com/office/officeart/2005/8/layout/process2"/>
    <dgm:cxn modelId="{5424AFC1-4AD6-446D-A980-EEA2E6F61800}" srcId="{EEF33570-A883-4C96-8C6B-316C31F37CC3}" destId="{1104CE2A-DB60-43CB-94F5-E51D7975E82C}" srcOrd="4" destOrd="0" parTransId="{C441F6DC-64DE-47E8-9E6E-44627EB6E2FC}" sibTransId="{E058F3A1-8101-42AF-AA00-D93315F9A50D}"/>
    <dgm:cxn modelId="{2BB2F167-ABEF-48AF-BC34-BC93E955489B}" type="presParOf" srcId="{358AC623-95FB-433A-A51C-A9AB9668D1CD}" destId="{EBD36234-A286-4EBF-8F57-5CE3E09E1B43}" srcOrd="0" destOrd="0" presId="urn:microsoft.com/office/officeart/2005/8/layout/process2"/>
    <dgm:cxn modelId="{08FF7BBE-887D-44A2-912A-08C2BD67AC2E}" type="presParOf" srcId="{358AC623-95FB-433A-A51C-A9AB9668D1CD}" destId="{328EFE78-6040-4407-9D8C-B43AA7A99A22}" srcOrd="1" destOrd="0" presId="urn:microsoft.com/office/officeart/2005/8/layout/process2"/>
    <dgm:cxn modelId="{C96E5362-9B8F-4F15-92B1-E7AA3E43C905}" type="presParOf" srcId="{328EFE78-6040-4407-9D8C-B43AA7A99A22}" destId="{99A6704F-1F0D-46D0-A81B-4350E1903A26}" srcOrd="0" destOrd="0" presId="urn:microsoft.com/office/officeart/2005/8/layout/process2"/>
    <dgm:cxn modelId="{3BEE3582-C88B-4C64-B853-67B9C688C8AD}" type="presParOf" srcId="{358AC623-95FB-433A-A51C-A9AB9668D1CD}" destId="{B4041B10-F940-437F-B0B3-29F5712684AE}" srcOrd="2" destOrd="0" presId="urn:microsoft.com/office/officeart/2005/8/layout/process2"/>
    <dgm:cxn modelId="{F6D9D013-9571-45D8-BEDA-22D71800F25C}" type="presParOf" srcId="{358AC623-95FB-433A-A51C-A9AB9668D1CD}" destId="{21349742-7B21-458F-B880-B382D44C046E}" srcOrd="3" destOrd="0" presId="urn:microsoft.com/office/officeart/2005/8/layout/process2"/>
    <dgm:cxn modelId="{4E716CBA-C7D7-498E-9810-A08FDDEE56A9}" type="presParOf" srcId="{21349742-7B21-458F-B880-B382D44C046E}" destId="{8D1DB772-D350-45F8-B4B3-2758598FE11C}" srcOrd="0" destOrd="0" presId="urn:microsoft.com/office/officeart/2005/8/layout/process2"/>
    <dgm:cxn modelId="{55C34C18-20E0-40A7-AD6B-15961CEAB2A7}" type="presParOf" srcId="{358AC623-95FB-433A-A51C-A9AB9668D1CD}" destId="{387BED94-2970-4760-A703-A6447E31318C}" srcOrd="4" destOrd="0" presId="urn:microsoft.com/office/officeart/2005/8/layout/process2"/>
    <dgm:cxn modelId="{F7FC1F14-2EC8-4C8B-A37A-4C0EC8DA2441}" type="presParOf" srcId="{358AC623-95FB-433A-A51C-A9AB9668D1CD}" destId="{1FC4A449-BC3E-4C41-964C-60179D0BD533}" srcOrd="5" destOrd="0" presId="urn:microsoft.com/office/officeart/2005/8/layout/process2"/>
    <dgm:cxn modelId="{B7BBBCEB-58E6-4C10-88F0-1CB9412EEA4C}" type="presParOf" srcId="{1FC4A449-BC3E-4C41-964C-60179D0BD533}" destId="{AB88CDBB-5A1F-4D88-9326-9ED2EDFC33F2}" srcOrd="0" destOrd="0" presId="urn:microsoft.com/office/officeart/2005/8/layout/process2"/>
    <dgm:cxn modelId="{281C6F8A-71B2-4D55-88C9-51EDF6961075}" type="presParOf" srcId="{358AC623-95FB-433A-A51C-A9AB9668D1CD}" destId="{30A903EB-AFCE-4279-A1C3-FBCD5E7335FA}" srcOrd="6" destOrd="0" presId="urn:microsoft.com/office/officeart/2005/8/layout/process2"/>
    <dgm:cxn modelId="{99BCEAC1-1073-4DBA-8DCF-DA1C37CB95C2}" type="presParOf" srcId="{358AC623-95FB-433A-A51C-A9AB9668D1CD}" destId="{F3FF0283-EECF-4B06-8D95-BB2E4517A6EC}" srcOrd="7" destOrd="0" presId="urn:microsoft.com/office/officeart/2005/8/layout/process2"/>
    <dgm:cxn modelId="{EC0E17B8-3BB4-432E-B08E-5E3403F7B110}" type="presParOf" srcId="{F3FF0283-EECF-4B06-8D95-BB2E4517A6EC}" destId="{66B735F6-DB3C-4A57-8604-D87B008145F3}" srcOrd="0" destOrd="0" presId="urn:microsoft.com/office/officeart/2005/8/layout/process2"/>
    <dgm:cxn modelId="{AAF97053-BC9E-4AC6-8BB6-9B4B260BCEFC}" type="presParOf" srcId="{358AC623-95FB-433A-A51C-A9AB9668D1CD}" destId="{5B52350A-9896-40B1-84ED-B54691A4D8C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33570-A883-4C96-8C6B-316C31F37CC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A81B055-59E0-4012-8D07-E7034BB8CFC8}">
      <dgm:prSet phldrT="[Text]" custT="1"/>
      <dgm:spPr/>
      <dgm:t>
        <a:bodyPr/>
        <a:lstStyle/>
        <a:p>
          <a:r>
            <a:rPr lang="en-US" sz="2000" dirty="0" smtClean="0"/>
            <a:t>Data</a:t>
          </a:r>
          <a:endParaRPr lang="en-US" sz="2000" dirty="0"/>
        </a:p>
      </dgm:t>
    </dgm:pt>
    <dgm:pt modelId="{E3FDDC2C-35C1-4436-B691-A68DD5C9DDB7}" type="parTrans" cxnId="{CFEB160D-A14F-43CF-B48C-AF0789F3C212}">
      <dgm:prSet/>
      <dgm:spPr/>
      <dgm:t>
        <a:bodyPr/>
        <a:lstStyle/>
        <a:p>
          <a:endParaRPr lang="en-US" sz="2400"/>
        </a:p>
      </dgm:t>
    </dgm:pt>
    <dgm:pt modelId="{51839DE2-6E41-44BD-A5C6-313D63397193}" type="sibTrans" cxnId="{CFEB160D-A14F-43CF-B48C-AF0789F3C212}">
      <dgm:prSet custT="1"/>
      <dgm:spPr/>
      <dgm:t>
        <a:bodyPr/>
        <a:lstStyle/>
        <a:p>
          <a:endParaRPr lang="en-US" sz="1600" dirty="0"/>
        </a:p>
      </dgm:t>
    </dgm:pt>
    <dgm:pt modelId="{540146DA-EEAA-4BDD-A585-7E6F4135CDA1}">
      <dgm:prSet phldrT="[Text]" custT="1"/>
      <dgm:spPr/>
      <dgm:t>
        <a:bodyPr/>
        <a:lstStyle/>
        <a:p>
          <a:r>
            <a:rPr lang="en-US" sz="2000" dirty="0" smtClean="0"/>
            <a:t>Analysis</a:t>
          </a:r>
          <a:endParaRPr lang="en-US" sz="2000" dirty="0"/>
        </a:p>
      </dgm:t>
    </dgm:pt>
    <dgm:pt modelId="{D94807B5-1995-4AE2-82E5-6EBA941DEBE6}" type="parTrans" cxnId="{040ADAB0-AE2D-4AA5-948B-49D653C2DC48}">
      <dgm:prSet/>
      <dgm:spPr/>
      <dgm:t>
        <a:bodyPr/>
        <a:lstStyle/>
        <a:p>
          <a:endParaRPr lang="en-US" sz="2400"/>
        </a:p>
      </dgm:t>
    </dgm:pt>
    <dgm:pt modelId="{927FD0C5-ED6D-4659-A25B-BB448A75DD78}" type="sibTrans" cxnId="{040ADAB0-AE2D-4AA5-948B-49D653C2DC48}">
      <dgm:prSet custT="1"/>
      <dgm:spPr/>
      <dgm:t>
        <a:bodyPr/>
        <a:lstStyle/>
        <a:p>
          <a:endParaRPr lang="en-US" sz="1600" dirty="0"/>
        </a:p>
      </dgm:t>
    </dgm:pt>
    <dgm:pt modelId="{8AF87DDE-9A93-40BF-A47A-E2753964885D}">
      <dgm:prSet phldrT="[Text]" custT="1"/>
      <dgm:spPr/>
      <dgm:t>
        <a:bodyPr/>
        <a:lstStyle/>
        <a:p>
          <a:r>
            <a:rPr lang="en-US" sz="2000" dirty="0" smtClean="0"/>
            <a:t>Model</a:t>
          </a:r>
          <a:endParaRPr lang="en-US" sz="2000" dirty="0"/>
        </a:p>
      </dgm:t>
    </dgm:pt>
    <dgm:pt modelId="{DB2C1609-6E78-4363-A129-E34E2695275D}" type="parTrans" cxnId="{133693E8-2CBC-48A2-AD61-143ADABB4AFD}">
      <dgm:prSet/>
      <dgm:spPr/>
      <dgm:t>
        <a:bodyPr/>
        <a:lstStyle/>
        <a:p>
          <a:endParaRPr lang="en-US" sz="2400"/>
        </a:p>
      </dgm:t>
    </dgm:pt>
    <dgm:pt modelId="{3E560B0C-25D4-4575-B901-8183F91D3187}" type="sibTrans" cxnId="{133693E8-2CBC-48A2-AD61-143ADABB4AFD}">
      <dgm:prSet custT="1"/>
      <dgm:spPr/>
      <dgm:t>
        <a:bodyPr/>
        <a:lstStyle/>
        <a:p>
          <a:endParaRPr lang="en-US" sz="1600" dirty="0"/>
        </a:p>
      </dgm:t>
    </dgm:pt>
    <dgm:pt modelId="{8E0AE9EE-1DD9-4428-9151-15DE3A1AC906}">
      <dgm:prSet custT="1"/>
      <dgm:spPr/>
      <dgm:t>
        <a:bodyPr/>
        <a:lstStyle/>
        <a:p>
          <a:r>
            <a:rPr lang="en-US" sz="2000" dirty="0" smtClean="0"/>
            <a:t>Simulation</a:t>
          </a:r>
          <a:endParaRPr lang="en-US" sz="2000" dirty="0"/>
        </a:p>
      </dgm:t>
    </dgm:pt>
    <dgm:pt modelId="{A78D92DA-0AA0-444E-8B43-5AF54835ABFA}" type="parTrans" cxnId="{45F4482D-8CB4-43A4-AF78-FE19C5038B46}">
      <dgm:prSet/>
      <dgm:spPr/>
      <dgm:t>
        <a:bodyPr/>
        <a:lstStyle/>
        <a:p>
          <a:endParaRPr lang="en-US" sz="2400"/>
        </a:p>
      </dgm:t>
    </dgm:pt>
    <dgm:pt modelId="{D864847E-9873-4548-9E5E-BFB200F11650}" type="sibTrans" cxnId="{45F4482D-8CB4-43A4-AF78-FE19C5038B46}">
      <dgm:prSet custT="1"/>
      <dgm:spPr/>
      <dgm:t>
        <a:bodyPr/>
        <a:lstStyle/>
        <a:p>
          <a:endParaRPr lang="en-US" sz="1600" dirty="0"/>
        </a:p>
      </dgm:t>
    </dgm:pt>
    <dgm:pt modelId="{1104CE2A-DB60-43CB-94F5-E51D7975E82C}">
      <dgm:prSet custT="1"/>
      <dgm:spPr/>
      <dgm:t>
        <a:bodyPr/>
        <a:lstStyle/>
        <a:p>
          <a:r>
            <a:rPr lang="en-US" sz="2000" dirty="0" smtClean="0"/>
            <a:t>Management </a:t>
          </a:r>
        </a:p>
        <a:p>
          <a:r>
            <a:rPr lang="en-US" sz="2000" dirty="0" smtClean="0"/>
            <a:t>tool</a:t>
          </a:r>
          <a:endParaRPr lang="en-US" sz="2000" dirty="0"/>
        </a:p>
      </dgm:t>
    </dgm:pt>
    <dgm:pt modelId="{C441F6DC-64DE-47E8-9E6E-44627EB6E2FC}" type="parTrans" cxnId="{5424AFC1-4AD6-446D-A980-EEA2E6F61800}">
      <dgm:prSet/>
      <dgm:spPr/>
      <dgm:t>
        <a:bodyPr/>
        <a:lstStyle/>
        <a:p>
          <a:endParaRPr lang="en-US" sz="2400"/>
        </a:p>
      </dgm:t>
    </dgm:pt>
    <dgm:pt modelId="{E058F3A1-8101-42AF-AA00-D93315F9A50D}" type="sibTrans" cxnId="{5424AFC1-4AD6-446D-A980-EEA2E6F61800}">
      <dgm:prSet/>
      <dgm:spPr/>
      <dgm:t>
        <a:bodyPr/>
        <a:lstStyle/>
        <a:p>
          <a:endParaRPr lang="en-US" sz="2400"/>
        </a:p>
      </dgm:t>
    </dgm:pt>
    <dgm:pt modelId="{358AC623-95FB-433A-A51C-A9AB9668D1CD}" type="pres">
      <dgm:prSet presAssocID="{EEF33570-A883-4C96-8C6B-316C31F37CC3}" presName="linearFlow" presStyleCnt="0">
        <dgm:presLayoutVars>
          <dgm:resizeHandles val="exact"/>
        </dgm:presLayoutVars>
      </dgm:prSet>
      <dgm:spPr/>
    </dgm:pt>
    <dgm:pt modelId="{EBD36234-A286-4EBF-8F57-5CE3E09E1B43}" type="pres">
      <dgm:prSet presAssocID="{3A81B055-59E0-4012-8D07-E7034BB8CF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FE78-6040-4407-9D8C-B43AA7A99A22}" type="pres">
      <dgm:prSet presAssocID="{51839DE2-6E41-44BD-A5C6-313D6339719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9A6704F-1F0D-46D0-A81B-4350E1903A26}" type="pres">
      <dgm:prSet presAssocID="{51839DE2-6E41-44BD-A5C6-313D6339719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4041B10-F940-437F-B0B3-29F5712684AE}" type="pres">
      <dgm:prSet presAssocID="{540146DA-EEAA-4BDD-A585-7E6F4135CD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9742-7B21-458F-B880-B382D44C046E}" type="pres">
      <dgm:prSet presAssocID="{927FD0C5-ED6D-4659-A25B-BB448A75DD7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D1DB772-D350-45F8-B4B3-2758598FE11C}" type="pres">
      <dgm:prSet presAssocID="{927FD0C5-ED6D-4659-A25B-BB448A75DD7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87BED94-2970-4760-A703-A6447E31318C}" type="pres">
      <dgm:prSet presAssocID="{8AF87DDE-9A93-40BF-A47A-E275396488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4A449-BC3E-4C41-964C-60179D0BD533}" type="pres">
      <dgm:prSet presAssocID="{3E560B0C-25D4-4575-B901-8183F91D318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B88CDBB-5A1F-4D88-9326-9ED2EDFC33F2}" type="pres">
      <dgm:prSet presAssocID="{3E560B0C-25D4-4575-B901-8183F91D318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0A903EB-AFCE-4279-A1C3-FBCD5E7335FA}" type="pres">
      <dgm:prSet presAssocID="{8E0AE9EE-1DD9-4428-9151-15DE3A1AC9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F0283-EECF-4B06-8D95-BB2E4517A6EC}" type="pres">
      <dgm:prSet presAssocID="{D864847E-9873-4548-9E5E-BFB200F1165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6B735F6-DB3C-4A57-8604-D87B008145F3}" type="pres">
      <dgm:prSet presAssocID="{D864847E-9873-4548-9E5E-BFB200F1165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B52350A-9896-40B1-84ED-B54691A4D8CF}" type="pres">
      <dgm:prSet presAssocID="{1104CE2A-DB60-43CB-94F5-E51D7975E8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CDAC2-62F5-4FB8-BB4A-D601D1C8BC1D}" type="presOf" srcId="{1104CE2A-DB60-43CB-94F5-E51D7975E82C}" destId="{5B52350A-9896-40B1-84ED-B54691A4D8CF}" srcOrd="0" destOrd="0" presId="urn:microsoft.com/office/officeart/2005/8/layout/process2"/>
    <dgm:cxn modelId="{5A2D9978-F2B2-41C7-9FB3-912158047FF5}" type="presOf" srcId="{8E0AE9EE-1DD9-4428-9151-15DE3A1AC906}" destId="{30A903EB-AFCE-4279-A1C3-FBCD5E7335FA}" srcOrd="0" destOrd="0" presId="urn:microsoft.com/office/officeart/2005/8/layout/process2"/>
    <dgm:cxn modelId="{7AA9B08D-4464-4AB8-A520-D1C5C20B0497}" type="presOf" srcId="{927FD0C5-ED6D-4659-A25B-BB448A75DD78}" destId="{8D1DB772-D350-45F8-B4B3-2758598FE11C}" srcOrd="1" destOrd="0" presId="urn:microsoft.com/office/officeart/2005/8/layout/process2"/>
    <dgm:cxn modelId="{A9F394DF-2FB9-480B-95AE-FFC2DD1145CC}" type="presOf" srcId="{3A81B055-59E0-4012-8D07-E7034BB8CFC8}" destId="{EBD36234-A286-4EBF-8F57-5CE3E09E1B43}" srcOrd="0" destOrd="0" presId="urn:microsoft.com/office/officeart/2005/8/layout/process2"/>
    <dgm:cxn modelId="{6E149930-DE9E-4FC8-8B0C-CEA5728541FE}" type="presOf" srcId="{8AF87DDE-9A93-40BF-A47A-E2753964885D}" destId="{387BED94-2970-4760-A703-A6447E31318C}" srcOrd="0" destOrd="0" presId="urn:microsoft.com/office/officeart/2005/8/layout/process2"/>
    <dgm:cxn modelId="{5348E374-8665-4218-ABC8-C21A1931FB6E}" type="presOf" srcId="{D864847E-9873-4548-9E5E-BFB200F11650}" destId="{F3FF0283-EECF-4B06-8D95-BB2E4517A6EC}" srcOrd="0" destOrd="0" presId="urn:microsoft.com/office/officeart/2005/8/layout/process2"/>
    <dgm:cxn modelId="{F58EE3F7-C53E-4747-8ABC-E11F5A20E331}" type="presOf" srcId="{3E560B0C-25D4-4575-B901-8183F91D3187}" destId="{AB88CDBB-5A1F-4D88-9326-9ED2EDFC33F2}" srcOrd="1" destOrd="0" presId="urn:microsoft.com/office/officeart/2005/8/layout/process2"/>
    <dgm:cxn modelId="{D9BF9968-F60D-454A-80D7-70C122F65A73}" type="presOf" srcId="{3E560B0C-25D4-4575-B901-8183F91D3187}" destId="{1FC4A449-BC3E-4C41-964C-60179D0BD533}" srcOrd="0" destOrd="0" presId="urn:microsoft.com/office/officeart/2005/8/layout/process2"/>
    <dgm:cxn modelId="{040ADAB0-AE2D-4AA5-948B-49D653C2DC48}" srcId="{EEF33570-A883-4C96-8C6B-316C31F37CC3}" destId="{540146DA-EEAA-4BDD-A585-7E6F4135CDA1}" srcOrd="1" destOrd="0" parTransId="{D94807B5-1995-4AE2-82E5-6EBA941DEBE6}" sibTransId="{927FD0C5-ED6D-4659-A25B-BB448A75DD78}"/>
    <dgm:cxn modelId="{24909F38-CC4A-4913-BB90-BFB25DDB9FE2}" type="presOf" srcId="{D864847E-9873-4548-9E5E-BFB200F11650}" destId="{66B735F6-DB3C-4A57-8604-D87B008145F3}" srcOrd="1" destOrd="0" presId="urn:microsoft.com/office/officeart/2005/8/layout/process2"/>
    <dgm:cxn modelId="{CFEB160D-A14F-43CF-B48C-AF0789F3C212}" srcId="{EEF33570-A883-4C96-8C6B-316C31F37CC3}" destId="{3A81B055-59E0-4012-8D07-E7034BB8CFC8}" srcOrd="0" destOrd="0" parTransId="{E3FDDC2C-35C1-4436-B691-A68DD5C9DDB7}" sibTransId="{51839DE2-6E41-44BD-A5C6-313D63397193}"/>
    <dgm:cxn modelId="{133693E8-2CBC-48A2-AD61-143ADABB4AFD}" srcId="{EEF33570-A883-4C96-8C6B-316C31F37CC3}" destId="{8AF87DDE-9A93-40BF-A47A-E2753964885D}" srcOrd="2" destOrd="0" parTransId="{DB2C1609-6E78-4363-A129-E34E2695275D}" sibTransId="{3E560B0C-25D4-4575-B901-8183F91D3187}"/>
    <dgm:cxn modelId="{008505D0-9C41-45B1-B455-D5C60C81B9FD}" type="presOf" srcId="{927FD0C5-ED6D-4659-A25B-BB448A75DD78}" destId="{21349742-7B21-458F-B880-B382D44C046E}" srcOrd="0" destOrd="0" presId="urn:microsoft.com/office/officeart/2005/8/layout/process2"/>
    <dgm:cxn modelId="{45F4482D-8CB4-43A4-AF78-FE19C5038B46}" srcId="{EEF33570-A883-4C96-8C6B-316C31F37CC3}" destId="{8E0AE9EE-1DD9-4428-9151-15DE3A1AC906}" srcOrd="3" destOrd="0" parTransId="{A78D92DA-0AA0-444E-8B43-5AF54835ABFA}" sibTransId="{D864847E-9873-4548-9E5E-BFB200F11650}"/>
    <dgm:cxn modelId="{935A2BB4-D612-40C0-A017-8C51581BFDA7}" type="presOf" srcId="{EEF33570-A883-4C96-8C6B-316C31F37CC3}" destId="{358AC623-95FB-433A-A51C-A9AB9668D1CD}" srcOrd="0" destOrd="0" presId="urn:microsoft.com/office/officeart/2005/8/layout/process2"/>
    <dgm:cxn modelId="{3FF4D274-0921-49C2-9CE0-5C1937E77AD5}" type="presOf" srcId="{540146DA-EEAA-4BDD-A585-7E6F4135CDA1}" destId="{B4041B10-F940-437F-B0B3-29F5712684AE}" srcOrd="0" destOrd="0" presId="urn:microsoft.com/office/officeart/2005/8/layout/process2"/>
    <dgm:cxn modelId="{19C52113-2C23-4D2F-BFD7-6B1EBDCE47A8}" type="presOf" srcId="{51839DE2-6E41-44BD-A5C6-313D63397193}" destId="{328EFE78-6040-4407-9D8C-B43AA7A99A22}" srcOrd="0" destOrd="0" presId="urn:microsoft.com/office/officeart/2005/8/layout/process2"/>
    <dgm:cxn modelId="{5FC5593E-D698-4A3E-BF28-86D581893A70}" type="presOf" srcId="{51839DE2-6E41-44BD-A5C6-313D63397193}" destId="{99A6704F-1F0D-46D0-A81B-4350E1903A26}" srcOrd="1" destOrd="0" presId="urn:microsoft.com/office/officeart/2005/8/layout/process2"/>
    <dgm:cxn modelId="{5424AFC1-4AD6-446D-A980-EEA2E6F61800}" srcId="{EEF33570-A883-4C96-8C6B-316C31F37CC3}" destId="{1104CE2A-DB60-43CB-94F5-E51D7975E82C}" srcOrd="4" destOrd="0" parTransId="{C441F6DC-64DE-47E8-9E6E-44627EB6E2FC}" sibTransId="{E058F3A1-8101-42AF-AA00-D93315F9A50D}"/>
    <dgm:cxn modelId="{B7F1E764-45DC-4D53-8834-B60267367E51}" type="presParOf" srcId="{358AC623-95FB-433A-A51C-A9AB9668D1CD}" destId="{EBD36234-A286-4EBF-8F57-5CE3E09E1B43}" srcOrd="0" destOrd="0" presId="urn:microsoft.com/office/officeart/2005/8/layout/process2"/>
    <dgm:cxn modelId="{4545361D-ACE5-4D84-ABE0-130F68E2EDA0}" type="presParOf" srcId="{358AC623-95FB-433A-A51C-A9AB9668D1CD}" destId="{328EFE78-6040-4407-9D8C-B43AA7A99A22}" srcOrd="1" destOrd="0" presId="urn:microsoft.com/office/officeart/2005/8/layout/process2"/>
    <dgm:cxn modelId="{11C26CA1-1BFF-4ADE-B9C7-09CF304A5917}" type="presParOf" srcId="{328EFE78-6040-4407-9D8C-B43AA7A99A22}" destId="{99A6704F-1F0D-46D0-A81B-4350E1903A26}" srcOrd="0" destOrd="0" presId="urn:microsoft.com/office/officeart/2005/8/layout/process2"/>
    <dgm:cxn modelId="{937F3EDD-EEF2-4F94-930E-1974D9363138}" type="presParOf" srcId="{358AC623-95FB-433A-A51C-A9AB9668D1CD}" destId="{B4041B10-F940-437F-B0B3-29F5712684AE}" srcOrd="2" destOrd="0" presId="urn:microsoft.com/office/officeart/2005/8/layout/process2"/>
    <dgm:cxn modelId="{F42B4F48-7338-4EC8-99BD-B1177F28F682}" type="presParOf" srcId="{358AC623-95FB-433A-A51C-A9AB9668D1CD}" destId="{21349742-7B21-458F-B880-B382D44C046E}" srcOrd="3" destOrd="0" presId="urn:microsoft.com/office/officeart/2005/8/layout/process2"/>
    <dgm:cxn modelId="{CAF0656C-02E2-41D0-8CD0-3C916206B6CC}" type="presParOf" srcId="{21349742-7B21-458F-B880-B382D44C046E}" destId="{8D1DB772-D350-45F8-B4B3-2758598FE11C}" srcOrd="0" destOrd="0" presId="urn:microsoft.com/office/officeart/2005/8/layout/process2"/>
    <dgm:cxn modelId="{A6AA140C-3011-4171-8785-A0CEA86664E8}" type="presParOf" srcId="{358AC623-95FB-433A-A51C-A9AB9668D1CD}" destId="{387BED94-2970-4760-A703-A6447E31318C}" srcOrd="4" destOrd="0" presId="urn:microsoft.com/office/officeart/2005/8/layout/process2"/>
    <dgm:cxn modelId="{E085693A-D565-45DD-91DD-C9DB6EB726F9}" type="presParOf" srcId="{358AC623-95FB-433A-A51C-A9AB9668D1CD}" destId="{1FC4A449-BC3E-4C41-964C-60179D0BD533}" srcOrd="5" destOrd="0" presId="urn:microsoft.com/office/officeart/2005/8/layout/process2"/>
    <dgm:cxn modelId="{D98C8A44-6F40-4F36-8D24-5BA9E8E7AADA}" type="presParOf" srcId="{1FC4A449-BC3E-4C41-964C-60179D0BD533}" destId="{AB88CDBB-5A1F-4D88-9326-9ED2EDFC33F2}" srcOrd="0" destOrd="0" presId="urn:microsoft.com/office/officeart/2005/8/layout/process2"/>
    <dgm:cxn modelId="{3E5516E7-CDBD-4731-AF31-8540AA97AC2A}" type="presParOf" srcId="{358AC623-95FB-433A-A51C-A9AB9668D1CD}" destId="{30A903EB-AFCE-4279-A1C3-FBCD5E7335FA}" srcOrd="6" destOrd="0" presId="urn:microsoft.com/office/officeart/2005/8/layout/process2"/>
    <dgm:cxn modelId="{9B291353-1DA0-4E63-B740-E7E17712893F}" type="presParOf" srcId="{358AC623-95FB-433A-A51C-A9AB9668D1CD}" destId="{F3FF0283-EECF-4B06-8D95-BB2E4517A6EC}" srcOrd="7" destOrd="0" presId="urn:microsoft.com/office/officeart/2005/8/layout/process2"/>
    <dgm:cxn modelId="{7E2D5927-3A15-46A8-BF99-D9742588DF37}" type="presParOf" srcId="{F3FF0283-EECF-4B06-8D95-BB2E4517A6EC}" destId="{66B735F6-DB3C-4A57-8604-D87B008145F3}" srcOrd="0" destOrd="0" presId="urn:microsoft.com/office/officeart/2005/8/layout/process2"/>
    <dgm:cxn modelId="{150F35A0-31D3-4FE8-A374-07834CF384E1}" type="presParOf" srcId="{358AC623-95FB-433A-A51C-A9AB9668D1CD}" destId="{5B52350A-9896-40B1-84ED-B54691A4D8C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36234-A286-4EBF-8F57-5CE3E09E1B43}">
      <dsp:nvSpPr>
        <dsp:cNvPr id="0" name=""/>
        <dsp:cNvSpPr/>
      </dsp:nvSpPr>
      <dsp:spPr>
        <a:xfrm>
          <a:off x="377978" y="3022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377978" y="3022"/>
        <a:ext cx="1603067" cy="706707"/>
      </dsp:txXfrm>
    </dsp:sp>
    <dsp:sp modelId="{328EFE78-6040-4407-9D8C-B43AA7A99A22}">
      <dsp:nvSpPr>
        <dsp:cNvPr id="0" name=""/>
        <dsp:cNvSpPr/>
      </dsp:nvSpPr>
      <dsp:spPr>
        <a:xfrm rot="5400000">
          <a:off x="1047004" y="727398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727398"/>
        <a:ext cx="265015" cy="318018"/>
      </dsp:txXfrm>
    </dsp:sp>
    <dsp:sp modelId="{B4041B10-F940-437F-B0B3-29F5712684AE}">
      <dsp:nvSpPr>
        <dsp:cNvPr id="0" name=""/>
        <dsp:cNvSpPr/>
      </dsp:nvSpPr>
      <dsp:spPr>
        <a:xfrm>
          <a:off x="377978" y="1063084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Analysis</a:t>
          </a:r>
          <a:endParaRPr lang="en-US" sz="2000" kern="1200" dirty="0"/>
        </a:p>
      </dsp:txBody>
      <dsp:txXfrm>
        <a:off x="377978" y="1063084"/>
        <a:ext cx="1603067" cy="706707"/>
      </dsp:txXfrm>
    </dsp:sp>
    <dsp:sp modelId="{21349742-7B21-458F-B880-B382D44C046E}">
      <dsp:nvSpPr>
        <dsp:cNvPr id="0" name=""/>
        <dsp:cNvSpPr/>
      </dsp:nvSpPr>
      <dsp:spPr>
        <a:xfrm rot="5400000">
          <a:off x="1047004" y="1787459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1787459"/>
        <a:ext cx="265015" cy="318018"/>
      </dsp:txXfrm>
    </dsp:sp>
    <dsp:sp modelId="{387BED94-2970-4760-A703-A6447E31318C}">
      <dsp:nvSpPr>
        <dsp:cNvPr id="0" name=""/>
        <dsp:cNvSpPr/>
      </dsp:nvSpPr>
      <dsp:spPr>
        <a:xfrm>
          <a:off x="377978" y="2123146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Model</a:t>
          </a:r>
          <a:endParaRPr lang="en-US" sz="2000" kern="1200" dirty="0"/>
        </a:p>
      </dsp:txBody>
      <dsp:txXfrm>
        <a:off x="377978" y="2123146"/>
        <a:ext cx="1603067" cy="706707"/>
      </dsp:txXfrm>
    </dsp:sp>
    <dsp:sp modelId="{1FC4A449-BC3E-4C41-964C-60179D0BD533}">
      <dsp:nvSpPr>
        <dsp:cNvPr id="0" name=""/>
        <dsp:cNvSpPr/>
      </dsp:nvSpPr>
      <dsp:spPr>
        <a:xfrm rot="5400000">
          <a:off x="1047004" y="2847521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2847521"/>
        <a:ext cx="265015" cy="318018"/>
      </dsp:txXfrm>
    </dsp:sp>
    <dsp:sp modelId="{30A903EB-AFCE-4279-A1C3-FBCD5E7335FA}">
      <dsp:nvSpPr>
        <dsp:cNvPr id="0" name=""/>
        <dsp:cNvSpPr/>
      </dsp:nvSpPr>
      <dsp:spPr>
        <a:xfrm>
          <a:off x="377978" y="3183207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Simulation</a:t>
          </a:r>
          <a:endParaRPr lang="en-US" sz="2000" kern="1200" dirty="0"/>
        </a:p>
      </dsp:txBody>
      <dsp:txXfrm>
        <a:off x="377978" y="3183207"/>
        <a:ext cx="1603067" cy="706707"/>
      </dsp:txXfrm>
    </dsp:sp>
    <dsp:sp modelId="{F3FF0283-EECF-4B06-8D95-BB2E4517A6EC}">
      <dsp:nvSpPr>
        <dsp:cNvPr id="0" name=""/>
        <dsp:cNvSpPr/>
      </dsp:nvSpPr>
      <dsp:spPr>
        <a:xfrm rot="5400000">
          <a:off x="1047004" y="3907583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3907583"/>
        <a:ext cx="265015" cy="318018"/>
      </dsp:txXfrm>
    </dsp:sp>
    <dsp:sp modelId="{5B52350A-9896-40B1-84ED-B54691A4D8CF}">
      <dsp:nvSpPr>
        <dsp:cNvPr id="0" name=""/>
        <dsp:cNvSpPr/>
      </dsp:nvSpPr>
      <dsp:spPr>
        <a:xfrm>
          <a:off x="377978" y="4243269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Management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tool</a:t>
          </a:r>
          <a:endParaRPr lang="en-US" sz="2000" kern="1200" dirty="0"/>
        </a:p>
      </dsp:txBody>
      <dsp:txXfrm>
        <a:off x="377978" y="4243269"/>
        <a:ext cx="1603067" cy="7067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36234-A286-4EBF-8F57-5CE3E09E1B43}">
      <dsp:nvSpPr>
        <dsp:cNvPr id="0" name=""/>
        <dsp:cNvSpPr/>
      </dsp:nvSpPr>
      <dsp:spPr>
        <a:xfrm>
          <a:off x="377978" y="3022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377978" y="3022"/>
        <a:ext cx="1603067" cy="706707"/>
      </dsp:txXfrm>
    </dsp:sp>
    <dsp:sp modelId="{328EFE78-6040-4407-9D8C-B43AA7A99A22}">
      <dsp:nvSpPr>
        <dsp:cNvPr id="0" name=""/>
        <dsp:cNvSpPr/>
      </dsp:nvSpPr>
      <dsp:spPr>
        <a:xfrm rot="5400000">
          <a:off x="1047004" y="727398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727398"/>
        <a:ext cx="265015" cy="318018"/>
      </dsp:txXfrm>
    </dsp:sp>
    <dsp:sp modelId="{B4041B10-F940-437F-B0B3-29F5712684AE}">
      <dsp:nvSpPr>
        <dsp:cNvPr id="0" name=""/>
        <dsp:cNvSpPr/>
      </dsp:nvSpPr>
      <dsp:spPr>
        <a:xfrm>
          <a:off x="377978" y="1063084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Analysis</a:t>
          </a:r>
          <a:endParaRPr lang="en-US" sz="2000" kern="1200" dirty="0"/>
        </a:p>
      </dsp:txBody>
      <dsp:txXfrm>
        <a:off x="377978" y="1063084"/>
        <a:ext cx="1603067" cy="706707"/>
      </dsp:txXfrm>
    </dsp:sp>
    <dsp:sp modelId="{21349742-7B21-458F-B880-B382D44C046E}">
      <dsp:nvSpPr>
        <dsp:cNvPr id="0" name=""/>
        <dsp:cNvSpPr/>
      </dsp:nvSpPr>
      <dsp:spPr>
        <a:xfrm rot="5400000">
          <a:off x="1047004" y="1787459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1787459"/>
        <a:ext cx="265015" cy="318018"/>
      </dsp:txXfrm>
    </dsp:sp>
    <dsp:sp modelId="{387BED94-2970-4760-A703-A6447E31318C}">
      <dsp:nvSpPr>
        <dsp:cNvPr id="0" name=""/>
        <dsp:cNvSpPr/>
      </dsp:nvSpPr>
      <dsp:spPr>
        <a:xfrm>
          <a:off x="377978" y="2123146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Model</a:t>
          </a:r>
          <a:endParaRPr lang="en-US" sz="2000" kern="1200" dirty="0"/>
        </a:p>
      </dsp:txBody>
      <dsp:txXfrm>
        <a:off x="377978" y="2123146"/>
        <a:ext cx="1603067" cy="706707"/>
      </dsp:txXfrm>
    </dsp:sp>
    <dsp:sp modelId="{1FC4A449-BC3E-4C41-964C-60179D0BD533}">
      <dsp:nvSpPr>
        <dsp:cNvPr id="0" name=""/>
        <dsp:cNvSpPr/>
      </dsp:nvSpPr>
      <dsp:spPr>
        <a:xfrm rot="5400000">
          <a:off x="1047004" y="2847521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2847521"/>
        <a:ext cx="265015" cy="318018"/>
      </dsp:txXfrm>
    </dsp:sp>
    <dsp:sp modelId="{30A903EB-AFCE-4279-A1C3-FBCD5E7335FA}">
      <dsp:nvSpPr>
        <dsp:cNvPr id="0" name=""/>
        <dsp:cNvSpPr/>
      </dsp:nvSpPr>
      <dsp:spPr>
        <a:xfrm>
          <a:off x="377978" y="3183207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Simulation</a:t>
          </a:r>
          <a:endParaRPr lang="en-US" sz="2000" kern="1200" dirty="0"/>
        </a:p>
      </dsp:txBody>
      <dsp:txXfrm>
        <a:off x="377978" y="3183207"/>
        <a:ext cx="1603067" cy="706707"/>
      </dsp:txXfrm>
    </dsp:sp>
    <dsp:sp modelId="{F3FF0283-EECF-4B06-8D95-BB2E4517A6EC}">
      <dsp:nvSpPr>
        <dsp:cNvPr id="0" name=""/>
        <dsp:cNvSpPr/>
      </dsp:nvSpPr>
      <dsp:spPr>
        <a:xfrm rot="5400000">
          <a:off x="1047004" y="3907583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3907583"/>
        <a:ext cx="265015" cy="318018"/>
      </dsp:txXfrm>
    </dsp:sp>
    <dsp:sp modelId="{5B52350A-9896-40B1-84ED-B54691A4D8CF}">
      <dsp:nvSpPr>
        <dsp:cNvPr id="0" name=""/>
        <dsp:cNvSpPr/>
      </dsp:nvSpPr>
      <dsp:spPr>
        <a:xfrm>
          <a:off x="377978" y="4243269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Management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tool</a:t>
          </a:r>
          <a:endParaRPr lang="en-US" sz="2000" kern="1200" dirty="0"/>
        </a:p>
      </dsp:txBody>
      <dsp:txXfrm>
        <a:off x="377978" y="4243269"/>
        <a:ext cx="1603067" cy="7067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36234-A286-4EBF-8F57-5CE3E09E1B43}">
      <dsp:nvSpPr>
        <dsp:cNvPr id="0" name=""/>
        <dsp:cNvSpPr/>
      </dsp:nvSpPr>
      <dsp:spPr>
        <a:xfrm>
          <a:off x="377978" y="3022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377978" y="3022"/>
        <a:ext cx="1603067" cy="706707"/>
      </dsp:txXfrm>
    </dsp:sp>
    <dsp:sp modelId="{328EFE78-6040-4407-9D8C-B43AA7A99A22}">
      <dsp:nvSpPr>
        <dsp:cNvPr id="0" name=""/>
        <dsp:cNvSpPr/>
      </dsp:nvSpPr>
      <dsp:spPr>
        <a:xfrm rot="5400000">
          <a:off x="1047004" y="727398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727398"/>
        <a:ext cx="265015" cy="318018"/>
      </dsp:txXfrm>
    </dsp:sp>
    <dsp:sp modelId="{B4041B10-F940-437F-B0B3-29F5712684AE}">
      <dsp:nvSpPr>
        <dsp:cNvPr id="0" name=""/>
        <dsp:cNvSpPr/>
      </dsp:nvSpPr>
      <dsp:spPr>
        <a:xfrm>
          <a:off x="377978" y="1063084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Analysis</a:t>
          </a:r>
          <a:endParaRPr lang="en-US" sz="2000" kern="1200" dirty="0"/>
        </a:p>
      </dsp:txBody>
      <dsp:txXfrm>
        <a:off x="377978" y="1063084"/>
        <a:ext cx="1603067" cy="706707"/>
      </dsp:txXfrm>
    </dsp:sp>
    <dsp:sp modelId="{21349742-7B21-458F-B880-B382D44C046E}">
      <dsp:nvSpPr>
        <dsp:cNvPr id="0" name=""/>
        <dsp:cNvSpPr/>
      </dsp:nvSpPr>
      <dsp:spPr>
        <a:xfrm rot="5400000">
          <a:off x="1047004" y="1787459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1787459"/>
        <a:ext cx="265015" cy="318018"/>
      </dsp:txXfrm>
    </dsp:sp>
    <dsp:sp modelId="{387BED94-2970-4760-A703-A6447E31318C}">
      <dsp:nvSpPr>
        <dsp:cNvPr id="0" name=""/>
        <dsp:cNvSpPr/>
      </dsp:nvSpPr>
      <dsp:spPr>
        <a:xfrm>
          <a:off x="377978" y="2123146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Model</a:t>
          </a:r>
          <a:endParaRPr lang="en-US" sz="2000" kern="1200" dirty="0"/>
        </a:p>
      </dsp:txBody>
      <dsp:txXfrm>
        <a:off x="377978" y="2123146"/>
        <a:ext cx="1603067" cy="706707"/>
      </dsp:txXfrm>
    </dsp:sp>
    <dsp:sp modelId="{1FC4A449-BC3E-4C41-964C-60179D0BD533}">
      <dsp:nvSpPr>
        <dsp:cNvPr id="0" name=""/>
        <dsp:cNvSpPr/>
      </dsp:nvSpPr>
      <dsp:spPr>
        <a:xfrm rot="5400000">
          <a:off x="1047004" y="2847521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2847521"/>
        <a:ext cx="265015" cy="318018"/>
      </dsp:txXfrm>
    </dsp:sp>
    <dsp:sp modelId="{30A903EB-AFCE-4279-A1C3-FBCD5E7335FA}">
      <dsp:nvSpPr>
        <dsp:cNvPr id="0" name=""/>
        <dsp:cNvSpPr/>
      </dsp:nvSpPr>
      <dsp:spPr>
        <a:xfrm>
          <a:off x="377978" y="3183207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Simulation</a:t>
          </a:r>
          <a:endParaRPr lang="en-US" sz="2000" kern="1200" dirty="0"/>
        </a:p>
      </dsp:txBody>
      <dsp:txXfrm>
        <a:off x="377978" y="3183207"/>
        <a:ext cx="1603067" cy="706707"/>
      </dsp:txXfrm>
    </dsp:sp>
    <dsp:sp modelId="{F3FF0283-EECF-4B06-8D95-BB2E4517A6EC}">
      <dsp:nvSpPr>
        <dsp:cNvPr id="0" name=""/>
        <dsp:cNvSpPr/>
      </dsp:nvSpPr>
      <dsp:spPr>
        <a:xfrm rot="5400000">
          <a:off x="1047004" y="3907583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3907583"/>
        <a:ext cx="265015" cy="318018"/>
      </dsp:txXfrm>
    </dsp:sp>
    <dsp:sp modelId="{5B52350A-9896-40B1-84ED-B54691A4D8CF}">
      <dsp:nvSpPr>
        <dsp:cNvPr id="0" name=""/>
        <dsp:cNvSpPr/>
      </dsp:nvSpPr>
      <dsp:spPr>
        <a:xfrm>
          <a:off x="377978" y="4243269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Management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tool</a:t>
          </a:r>
          <a:endParaRPr lang="en-US" sz="2000" kern="1200" dirty="0"/>
        </a:p>
      </dsp:txBody>
      <dsp:txXfrm>
        <a:off x="377978" y="4243269"/>
        <a:ext cx="1603067" cy="7067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36234-A286-4EBF-8F57-5CE3E09E1B43}">
      <dsp:nvSpPr>
        <dsp:cNvPr id="0" name=""/>
        <dsp:cNvSpPr/>
      </dsp:nvSpPr>
      <dsp:spPr>
        <a:xfrm>
          <a:off x="377978" y="3022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377978" y="3022"/>
        <a:ext cx="1603067" cy="706707"/>
      </dsp:txXfrm>
    </dsp:sp>
    <dsp:sp modelId="{328EFE78-6040-4407-9D8C-B43AA7A99A22}">
      <dsp:nvSpPr>
        <dsp:cNvPr id="0" name=""/>
        <dsp:cNvSpPr/>
      </dsp:nvSpPr>
      <dsp:spPr>
        <a:xfrm rot="5400000">
          <a:off x="1047004" y="727398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727398"/>
        <a:ext cx="265015" cy="318018"/>
      </dsp:txXfrm>
    </dsp:sp>
    <dsp:sp modelId="{B4041B10-F940-437F-B0B3-29F5712684AE}">
      <dsp:nvSpPr>
        <dsp:cNvPr id="0" name=""/>
        <dsp:cNvSpPr/>
      </dsp:nvSpPr>
      <dsp:spPr>
        <a:xfrm>
          <a:off x="377978" y="1063084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Analysis</a:t>
          </a:r>
          <a:endParaRPr lang="en-US" sz="2000" kern="1200" dirty="0"/>
        </a:p>
      </dsp:txBody>
      <dsp:txXfrm>
        <a:off x="377978" y="1063084"/>
        <a:ext cx="1603067" cy="706707"/>
      </dsp:txXfrm>
    </dsp:sp>
    <dsp:sp modelId="{21349742-7B21-458F-B880-B382D44C046E}">
      <dsp:nvSpPr>
        <dsp:cNvPr id="0" name=""/>
        <dsp:cNvSpPr/>
      </dsp:nvSpPr>
      <dsp:spPr>
        <a:xfrm rot="5400000">
          <a:off x="1047004" y="1787459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1787459"/>
        <a:ext cx="265015" cy="318018"/>
      </dsp:txXfrm>
    </dsp:sp>
    <dsp:sp modelId="{387BED94-2970-4760-A703-A6447E31318C}">
      <dsp:nvSpPr>
        <dsp:cNvPr id="0" name=""/>
        <dsp:cNvSpPr/>
      </dsp:nvSpPr>
      <dsp:spPr>
        <a:xfrm>
          <a:off x="377978" y="2123146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Model</a:t>
          </a:r>
          <a:endParaRPr lang="en-US" sz="2000" kern="1200" dirty="0"/>
        </a:p>
      </dsp:txBody>
      <dsp:txXfrm>
        <a:off x="377978" y="2123146"/>
        <a:ext cx="1603067" cy="706707"/>
      </dsp:txXfrm>
    </dsp:sp>
    <dsp:sp modelId="{1FC4A449-BC3E-4C41-964C-60179D0BD533}">
      <dsp:nvSpPr>
        <dsp:cNvPr id="0" name=""/>
        <dsp:cNvSpPr/>
      </dsp:nvSpPr>
      <dsp:spPr>
        <a:xfrm rot="5400000">
          <a:off x="1047004" y="2847521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2847521"/>
        <a:ext cx="265015" cy="318018"/>
      </dsp:txXfrm>
    </dsp:sp>
    <dsp:sp modelId="{30A903EB-AFCE-4279-A1C3-FBCD5E7335FA}">
      <dsp:nvSpPr>
        <dsp:cNvPr id="0" name=""/>
        <dsp:cNvSpPr/>
      </dsp:nvSpPr>
      <dsp:spPr>
        <a:xfrm>
          <a:off x="377978" y="3183207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Simulation</a:t>
          </a:r>
          <a:endParaRPr lang="en-US" sz="2000" kern="1200" dirty="0"/>
        </a:p>
      </dsp:txBody>
      <dsp:txXfrm>
        <a:off x="377978" y="3183207"/>
        <a:ext cx="1603067" cy="706707"/>
      </dsp:txXfrm>
    </dsp:sp>
    <dsp:sp modelId="{F3FF0283-EECF-4B06-8D95-BB2E4517A6EC}">
      <dsp:nvSpPr>
        <dsp:cNvPr id="0" name=""/>
        <dsp:cNvSpPr/>
      </dsp:nvSpPr>
      <dsp:spPr>
        <a:xfrm rot="5400000">
          <a:off x="1047004" y="3907583"/>
          <a:ext cx="265015" cy="31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5400000">
        <a:off x="1047004" y="3907583"/>
        <a:ext cx="265015" cy="318018"/>
      </dsp:txXfrm>
    </dsp:sp>
    <dsp:sp modelId="{5B52350A-9896-40B1-84ED-B54691A4D8CF}">
      <dsp:nvSpPr>
        <dsp:cNvPr id="0" name=""/>
        <dsp:cNvSpPr/>
      </dsp:nvSpPr>
      <dsp:spPr>
        <a:xfrm>
          <a:off x="377978" y="4243269"/>
          <a:ext cx="1603067" cy="70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Management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tool</a:t>
          </a:r>
          <a:endParaRPr lang="en-US" sz="2000" kern="1200" dirty="0"/>
        </a:p>
      </dsp:txBody>
      <dsp:txXfrm>
        <a:off x="377978" y="4243269"/>
        <a:ext cx="1603067" cy="706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8201B-145E-444B-8F97-11A13A8E988B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94451-6FBC-4BD4-927C-4869F5EE5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If you need this…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94451-6FBC-4BD4-927C-4869F5EE53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45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7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34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33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53328"/>
            <a:ext cx="251460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6044184"/>
            <a:ext cx="647700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90800" y="6050037"/>
            <a:ext cx="64770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C582EEA-3D77-4776-BDE8-46944270826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58C5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92C53-5E37-4C1F-B766-C91DD99133DE}" type="slidenum">
              <a:rPr lang="en-US" smtClean="0">
                <a:solidFill>
                  <a:srgbClr val="758C5A"/>
                </a:solidFill>
              </a:rPr>
              <a:pPr/>
              <a:t>‹#›</a:t>
            </a:fld>
            <a:endParaRPr lang="en-US">
              <a:solidFill>
                <a:srgbClr val="758C5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58C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buFont typeface="Wingdings" pitchFamily="2" charset="2"/>
              <a:buChar char=""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58C5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buFont typeface="Wingdings" pitchFamily="2" charset="2"/>
              <a:buChar char="è"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buFont typeface="Wingdings" pitchFamily="2" charset="2"/>
              <a:buChar char="è"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58C5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58C5A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58C5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58C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92C53-5E37-4C1F-B766-C91DD99133DE}" type="slidenum">
              <a:rPr lang="en-US" smtClean="0">
                <a:solidFill>
                  <a:srgbClr val="758C5A"/>
                </a:solidFill>
              </a:rPr>
              <a:pPr/>
              <a:t>‹#›</a:t>
            </a:fld>
            <a:endParaRPr lang="en-US">
              <a:solidFill>
                <a:srgbClr val="758C5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58C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979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58C5A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58C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58C5A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99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66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59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09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73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98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18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B89D-8EB0-4C47-9038-2AAD874C8B8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8CB1-AF14-4B20-AFD3-CF067B7D4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63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582EEA-3D77-4776-BDE8-469442708269}" type="datetimeFigureOut">
              <a:rPr lang="en-US" smtClean="0">
                <a:solidFill>
                  <a:srgbClr val="758C5A"/>
                </a:solidFill>
              </a:rPr>
              <a:pPr/>
              <a:t>6/9/2011</a:t>
            </a:fld>
            <a:endParaRPr lang="en-US">
              <a:solidFill>
                <a:srgbClr val="758C5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58C5A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A92C53-5E37-4C1F-B766-C91DD9913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wildtroutstreams.com/images/East_Bk_Tr_Extent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4038600"/>
            <a:ext cx="6400800" cy="1828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Salmonid</a:t>
            </a:r>
            <a:r>
              <a:rPr lang="en-US" dirty="0" smtClean="0"/>
              <a:t> (Brook trout) population persistence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5056"/>
            <a:ext cx="6705600" cy="685800"/>
          </a:xfrm>
        </p:spPr>
        <p:txBody>
          <a:bodyPr/>
          <a:lstStyle/>
          <a:p>
            <a:r>
              <a:rPr lang="en-US" dirty="0" smtClean="0"/>
              <a:t>     Development of a DSS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304800"/>
            <a:ext cx="2362200" cy="5562600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7A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 Letcher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USGS, Conte Anadromous Fish Research Center, Turners Falls, 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Keith Nislow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USFS, Northern Research Station, Amherst, 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mitch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922" y="609600"/>
            <a:ext cx="2703678" cy="3608387"/>
          </a:xfrm>
          <a:prstGeom prst="rect">
            <a:avLst/>
          </a:prstGeom>
          <a:noFill/>
        </p:spPr>
      </p:pic>
      <p:pic>
        <p:nvPicPr>
          <p:cNvPr id="7" name="Picture 5" descr="IMG_2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42254"/>
            <a:ext cx="2438400" cy="36249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52578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Understand how populations work</a:t>
            </a:r>
          </a:p>
          <a:p>
            <a:r>
              <a:rPr lang="en-US" sz="2400" dirty="0" smtClean="0"/>
              <a:t>What affects local </a:t>
            </a:r>
            <a:r>
              <a:rPr lang="en-US" sz="2400" u="sng" dirty="0" smtClean="0"/>
              <a:t>population persistence?</a:t>
            </a:r>
          </a:p>
          <a:p>
            <a:r>
              <a:rPr lang="en-US" sz="2400" dirty="0" smtClean="0"/>
              <a:t>Endpoint – probability of persistence after x years</a:t>
            </a:r>
          </a:p>
          <a:p>
            <a:pPr lvl="1"/>
            <a:r>
              <a:rPr lang="en-US" sz="2400" dirty="0" smtClean="0"/>
              <a:t>Body size distributions</a:t>
            </a:r>
          </a:p>
          <a:p>
            <a:r>
              <a:rPr lang="en-US" sz="2400" dirty="0" smtClean="0"/>
              <a:t>Develop DSS tool for managers</a:t>
            </a:r>
          </a:p>
          <a:p>
            <a:pPr lvl="1"/>
            <a:r>
              <a:rPr lang="en-US" sz="2400" dirty="0" smtClean="0"/>
              <a:t>Probability of population persistence under varying management scenarios</a:t>
            </a:r>
          </a:p>
        </p:txBody>
      </p:sp>
      <p:pic>
        <p:nvPicPr>
          <p:cNvPr id="4" name="Picture 2" descr="C:\BEN\My Pictures\IMGP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724400"/>
            <a:ext cx="2590800" cy="1943100"/>
          </a:xfrm>
          <a:prstGeom prst="rect">
            <a:avLst/>
          </a:prstGeom>
          <a:noFill/>
        </p:spPr>
      </p:pic>
      <p:pic>
        <p:nvPicPr>
          <p:cNvPr id="5" name="Picture 4" descr="http://www.wildtroutstreams.com/images/East_Bk_Tr_Extent.gif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867400" y="1676400"/>
            <a:ext cx="1909867" cy="28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91400" y="3962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A2008"/>
                </a:solidFill>
              </a:rPr>
              <a:t>Eastern brook trout joint venture, 2007</a:t>
            </a:r>
            <a:endParaRPr lang="en-US" sz="1000" dirty="0">
              <a:solidFill>
                <a:srgbClr val="9A200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08056758"/>
              </p:ext>
            </p:extLst>
          </p:nvPr>
        </p:nvGraphicFramePr>
        <p:xfrm>
          <a:off x="-152400" y="1586656"/>
          <a:ext cx="235902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743200" y="1600200"/>
            <a:ext cx="2057400" cy="1981200"/>
            <a:chOff x="377978" y="3022"/>
            <a:chExt cx="1603067" cy="706707"/>
          </a:xfrm>
        </p:grpSpPr>
        <p:sp>
          <p:nvSpPr>
            <p:cNvPr id="22" name="Rounded Rectangle 21"/>
            <p:cNvSpPr/>
            <p:nvPr/>
          </p:nvSpPr>
          <p:spPr>
            <a:xfrm>
              <a:off x="377978" y="3022"/>
              <a:ext cx="1603067" cy="706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Since 1997, over 35,000 individually-tagged fish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4 streams with 2 new streams in 2011</a:t>
              </a:r>
              <a:endParaRPr lang="en-US" sz="1600" dirty="0"/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398677" y="23721"/>
              <a:ext cx="1561669" cy="665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1828800" y="163331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8800" y="2209800"/>
            <a:ext cx="940965" cy="1313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Kazyak_Defense.JPG"/>
          <p:cNvPicPr>
            <a:picLocks noChangeAspect="1"/>
          </p:cNvPicPr>
          <p:nvPr/>
        </p:nvPicPr>
        <p:blipFill>
          <a:blip r:embed="rId7" cstate="print"/>
          <a:srcRect l="21242" t="33333" r="21242" b="40000"/>
          <a:stretch>
            <a:fillRect/>
          </a:stretch>
        </p:blipFill>
        <p:spPr>
          <a:xfrm>
            <a:off x="4648200" y="4114800"/>
            <a:ext cx="406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90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758587915"/>
              </p:ext>
            </p:extLst>
          </p:nvPr>
        </p:nvGraphicFramePr>
        <p:xfrm>
          <a:off x="-152400" y="1586656"/>
          <a:ext cx="235902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096000" y="3266835"/>
            <a:ext cx="1386741" cy="1564152"/>
            <a:chOff x="377978" y="3022"/>
            <a:chExt cx="1603067" cy="706707"/>
          </a:xfrm>
        </p:grpSpPr>
        <p:sp>
          <p:nvSpPr>
            <p:cNvPr id="8" name="Rounded Rectangle 7"/>
            <p:cNvSpPr/>
            <p:nvPr/>
          </p:nvSpPr>
          <p:spPr>
            <a:xfrm>
              <a:off x="377978" y="3022"/>
              <a:ext cx="1603067" cy="706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98677" y="23721"/>
              <a:ext cx="1561669" cy="665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Reproduction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Body growth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Survival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Movement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96200" y="3479759"/>
            <a:ext cx="1386741" cy="1151591"/>
            <a:chOff x="377978" y="3022"/>
            <a:chExt cx="1603067" cy="706707"/>
          </a:xfrm>
        </p:grpSpPr>
        <p:sp>
          <p:nvSpPr>
            <p:cNvPr id="11" name="Rounded Rectangle 10"/>
            <p:cNvSpPr/>
            <p:nvPr/>
          </p:nvSpPr>
          <p:spPr>
            <a:xfrm>
              <a:off x="377978" y="3022"/>
              <a:ext cx="1603067" cy="706707"/>
            </a:xfrm>
            <a:prstGeom prst="roundRect">
              <a:avLst>
                <a:gd name="adj" fmla="val 1059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98677" y="23721"/>
              <a:ext cx="1561669" cy="665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Population persistence</a:t>
              </a:r>
              <a:endParaRPr lang="en-US" sz="16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57087" y="2250816"/>
            <a:ext cx="1216965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Population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processes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>
            <a:off x="7482741" y="4048911"/>
            <a:ext cx="213459" cy="6644"/>
          </a:xfrm>
          <a:prstGeom prst="straightConnector1">
            <a:avLst/>
          </a:prstGeom>
          <a:ln w="41275">
            <a:solidFill>
              <a:schemeClr val="tx2">
                <a:lumMod val="60000"/>
                <a:lumOff val="4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54101" y="2389317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Environment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6170" y="2385810"/>
            <a:ext cx="1066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Outcome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14800" y="3488586"/>
            <a:ext cx="1774003" cy="1119603"/>
            <a:chOff x="377978" y="3022"/>
            <a:chExt cx="1603067" cy="706707"/>
          </a:xfrm>
        </p:grpSpPr>
        <p:sp>
          <p:nvSpPr>
            <p:cNvPr id="18" name="Rounded Rectangle 17"/>
            <p:cNvSpPr/>
            <p:nvPr/>
          </p:nvSpPr>
          <p:spPr>
            <a:xfrm>
              <a:off x="377978" y="3022"/>
              <a:ext cx="1603067" cy="706707"/>
            </a:xfrm>
            <a:prstGeom prst="roundRect">
              <a:avLst>
                <a:gd name="adj" fmla="val 1059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98677" y="23721"/>
              <a:ext cx="1561669" cy="665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Stream Temperature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Stream flow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Habitat</a:t>
              </a:r>
            </a:p>
          </p:txBody>
        </p:sp>
      </p:grpSp>
      <p:cxnSp>
        <p:nvCxnSpPr>
          <p:cNvPr id="20" name="Straight Arrow Connector 19"/>
          <p:cNvCxnSpPr>
            <a:stCxn id="18" idx="3"/>
            <a:endCxn id="8" idx="1"/>
          </p:cNvCxnSpPr>
          <p:nvPr/>
        </p:nvCxnSpPr>
        <p:spPr>
          <a:xfrm>
            <a:off x="5888803" y="4048388"/>
            <a:ext cx="207197" cy="523"/>
          </a:xfrm>
          <a:prstGeom prst="straightConnector1">
            <a:avLst/>
          </a:prstGeom>
          <a:ln w="41275">
            <a:solidFill>
              <a:schemeClr val="tx2">
                <a:lumMod val="60000"/>
                <a:lumOff val="4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08497" y="3479614"/>
            <a:ext cx="1953903" cy="1130712"/>
            <a:chOff x="377978" y="3022"/>
            <a:chExt cx="1603067" cy="706707"/>
          </a:xfrm>
        </p:grpSpPr>
        <p:sp>
          <p:nvSpPr>
            <p:cNvPr id="22" name="Rounded Rectangle 21"/>
            <p:cNvSpPr/>
            <p:nvPr/>
          </p:nvSpPr>
          <p:spPr>
            <a:xfrm>
              <a:off x="377978" y="3022"/>
              <a:ext cx="1603067" cy="706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600" dirty="0" smtClean="0"/>
                <a:t>Climate change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Fragmentation</a:t>
              </a:r>
            </a:p>
            <a:p>
              <a:pPr algn="ctr"/>
              <a:r>
                <a:rPr lang="en-US" sz="1600" dirty="0" smtClean="0"/>
                <a:t>Flow management</a:t>
              </a:r>
              <a:endParaRPr lang="en-US" sz="1600" dirty="0"/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398677" y="23721"/>
              <a:ext cx="1561669" cy="665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cxnSp>
        <p:nvCxnSpPr>
          <p:cNvPr id="24" name="Straight Arrow Connector 23"/>
          <p:cNvCxnSpPr>
            <a:stCxn id="22" idx="3"/>
            <a:endCxn id="19" idx="1"/>
          </p:cNvCxnSpPr>
          <p:nvPr/>
        </p:nvCxnSpPr>
        <p:spPr>
          <a:xfrm>
            <a:off x="3962400" y="4044970"/>
            <a:ext cx="175306" cy="3417"/>
          </a:xfrm>
          <a:prstGeom prst="straightConnector1">
            <a:avLst/>
          </a:prstGeom>
          <a:ln w="41275">
            <a:solidFill>
              <a:schemeClr val="tx2">
                <a:lumMod val="60000"/>
                <a:lumOff val="4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84902" y="2389317"/>
            <a:ext cx="120109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Stressors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828800" y="3521378"/>
            <a:ext cx="204926" cy="212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8800" y="4343400"/>
            <a:ext cx="204926" cy="231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114800" y="5101839"/>
            <a:ext cx="1774003" cy="1119603"/>
            <a:chOff x="377978" y="3022"/>
            <a:chExt cx="1603067" cy="706707"/>
          </a:xfrm>
        </p:grpSpPr>
        <p:sp>
          <p:nvSpPr>
            <p:cNvPr id="26" name="Rounded Rectangle 25"/>
            <p:cNvSpPr/>
            <p:nvPr/>
          </p:nvSpPr>
          <p:spPr>
            <a:xfrm>
              <a:off x="377978" y="3022"/>
              <a:ext cx="1603067" cy="706707"/>
            </a:xfrm>
            <a:prstGeom prst="roundRect">
              <a:avLst>
                <a:gd name="adj" fmla="val 1059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98677" y="23721"/>
              <a:ext cx="1561669" cy="665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Scalable stream temperature</a:t>
              </a:r>
              <a:r>
                <a:rPr lang="en-US" sz="1600" dirty="0" smtClean="0"/>
                <a:t> and flow model</a:t>
              </a:r>
            </a:p>
          </p:txBody>
        </p:sp>
      </p:grpSp>
      <p:cxnSp>
        <p:nvCxnSpPr>
          <p:cNvPr id="28" name="Straight Arrow Connector 27"/>
          <p:cNvCxnSpPr>
            <a:stCxn id="27" idx="0"/>
            <a:endCxn id="18" idx="2"/>
          </p:cNvCxnSpPr>
          <p:nvPr/>
        </p:nvCxnSpPr>
        <p:spPr>
          <a:xfrm flipV="1">
            <a:off x="5001802" y="4608189"/>
            <a:ext cx="0" cy="526442"/>
          </a:xfrm>
          <a:prstGeom prst="straightConnector1">
            <a:avLst/>
          </a:prstGeom>
          <a:ln w="41275">
            <a:solidFill>
              <a:schemeClr val="tx2">
                <a:lumMod val="60000"/>
                <a:lumOff val="4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926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758587915"/>
              </p:ext>
            </p:extLst>
          </p:nvPr>
        </p:nvGraphicFramePr>
        <p:xfrm>
          <a:off x="-152400" y="1586656"/>
          <a:ext cx="235902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362200" y="3886200"/>
            <a:ext cx="2133600" cy="1587912"/>
            <a:chOff x="377978" y="3022"/>
            <a:chExt cx="1603067" cy="706707"/>
          </a:xfrm>
        </p:grpSpPr>
        <p:sp>
          <p:nvSpPr>
            <p:cNvPr id="22" name="Rounded Rectangle 21"/>
            <p:cNvSpPr/>
            <p:nvPr/>
          </p:nvSpPr>
          <p:spPr>
            <a:xfrm>
              <a:off x="377978" y="3022"/>
              <a:ext cx="1603067" cy="706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Capability to run model scenarios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16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Test management alternatives</a:t>
              </a:r>
              <a:endParaRPr lang="en-US" sz="1600" dirty="0"/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398677" y="23721"/>
              <a:ext cx="1561669" cy="665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828800" y="3932709"/>
            <a:ext cx="533400" cy="867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8800" y="5474112"/>
            <a:ext cx="533400" cy="3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mitch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286000"/>
            <a:ext cx="2703678" cy="3608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926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744659720"/>
              </p:ext>
            </p:extLst>
          </p:nvPr>
        </p:nvGraphicFramePr>
        <p:xfrm>
          <a:off x="-152400" y="1586656"/>
          <a:ext cx="235902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640650" y="2438400"/>
            <a:ext cx="5207950" cy="4102513"/>
            <a:chOff x="377978" y="3022"/>
            <a:chExt cx="1603067" cy="706707"/>
          </a:xfrm>
        </p:grpSpPr>
        <p:sp>
          <p:nvSpPr>
            <p:cNvPr id="22" name="Rounded Rectangle 21"/>
            <p:cNvSpPr/>
            <p:nvPr/>
          </p:nvSpPr>
          <p:spPr>
            <a:xfrm>
              <a:off x="377978" y="3022"/>
              <a:ext cx="1603067" cy="706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Decision support system for evaluating effects of management alternatives on local population persistence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16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Map-based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Input local conditions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1600" dirty="0" smtClean="0"/>
                <a:t>Temp, flow, global climate change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Input existing fish data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1600" dirty="0" smtClean="0"/>
                <a:t>Abundance, body sizes, fish community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1600" dirty="0" smtClean="0"/>
                <a:t>Model based on individual-based data will be ‘fine-tuned’ to local conditions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Output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1600" dirty="0" smtClean="0"/>
                <a:t>Effects of management alternatives</a:t>
              </a:r>
            </a:p>
            <a:p>
              <a:pPr marL="1200150" lvl="2" indent="-285750">
                <a:buFont typeface="Arial" pitchFamily="34" charset="0"/>
                <a:buChar char="•"/>
              </a:pPr>
              <a:r>
                <a:rPr lang="en-US" sz="1600" dirty="0" smtClean="0"/>
                <a:t>Probability of persistence after x years</a:t>
              </a:r>
            </a:p>
            <a:p>
              <a:pPr marL="1200150" lvl="2" indent="-285750">
                <a:buFont typeface="Arial" pitchFamily="34" charset="0"/>
                <a:buChar char="•"/>
              </a:pPr>
              <a:r>
                <a:rPr lang="en-US" sz="1600" dirty="0" smtClean="0"/>
                <a:t>Body size distributions</a:t>
              </a:r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398677" y="23721"/>
              <a:ext cx="1561669" cy="665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828800" y="2667001"/>
            <a:ext cx="879096" cy="3200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53500" y="6499207"/>
            <a:ext cx="1042100" cy="3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97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val 151"/>
          <p:cNvSpPr/>
          <p:nvPr/>
        </p:nvSpPr>
        <p:spPr>
          <a:xfrm>
            <a:off x="5373408" y="1090442"/>
            <a:ext cx="1905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Probability of persistence</a:t>
            </a:r>
            <a:endParaRPr lang="en-US" dirty="0"/>
          </a:p>
        </p:txBody>
      </p:sp>
      <p:sp>
        <p:nvSpPr>
          <p:cNvPr id="81" name="Rounded Rectangle 80"/>
          <p:cNvSpPr/>
          <p:nvPr/>
        </p:nvSpPr>
        <p:spPr>
          <a:xfrm>
            <a:off x="3641834" y="1171902"/>
            <a:ext cx="990600" cy="914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Fish model</a:t>
            </a:r>
            <a:endParaRPr lang="en-US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3594536" y="1127234"/>
            <a:ext cx="990600" cy="914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Fish model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8153400" cy="990600"/>
          </a:xfrm>
        </p:spPr>
        <p:txBody>
          <a:bodyPr/>
          <a:lstStyle/>
          <a:p>
            <a:r>
              <a:rPr lang="en-US" dirty="0" smtClean="0"/>
              <a:t>Links to Terrestrial project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622332"/>
            <a:ext cx="1600200" cy="83820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Hydrologic model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096000" y="2514600"/>
            <a:ext cx="1600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Drivers</a:t>
            </a:r>
          </a:p>
          <a:p>
            <a:pPr algn="ctr"/>
            <a:r>
              <a:rPr lang="en-US" b="1" dirty="0" smtClean="0"/>
              <a:t>Climate change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1"/>
            <a:endCxn id="17" idx="3"/>
          </p:cNvCxnSpPr>
          <p:nvPr/>
        </p:nvCxnSpPr>
        <p:spPr>
          <a:xfrm rot="10800000" flipV="1">
            <a:off x="5029200" y="3048000"/>
            <a:ext cx="1066800" cy="284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534102" y="1066800"/>
            <a:ext cx="990600" cy="91440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Fish model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048000" y="2479344"/>
            <a:ext cx="1981200" cy="114300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Seasonal setting</a:t>
            </a:r>
          </a:p>
          <a:p>
            <a:pPr algn="ctr"/>
            <a:r>
              <a:rPr lang="en-US" b="1" dirty="0" err="1" smtClean="0"/>
              <a:t>Precip</a:t>
            </a:r>
            <a:r>
              <a:rPr lang="en-US" b="1" dirty="0" smtClean="0"/>
              <a:t>, air T</a:t>
            </a:r>
          </a:p>
          <a:p>
            <a:pPr algn="ctr"/>
            <a:r>
              <a:rPr lang="en-US" b="1" dirty="0" smtClean="0"/>
              <a:t>Stream flow, water T</a:t>
            </a:r>
            <a:endParaRPr lang="en-US" b="1" dirty="0"/>
          </a:p>
        </p:txBody>
      </p:sp>
      <p:cxnSp>
        <p:nvCxnSpPr>
          <p:cNvPr id="23" name="Straight Arrow Connector 22"/>
          <p:cNvCxnSpPr>
            <a:stCxn id="9" idx="3"/>
            <a:endCxn id="149" idx="2"/>
          </p:cNvCxnSpPr>
          <p:nvPr/>
        </p:nvCxnSpPr>
        <p:spPr>
          <a:xfrm>
            <a:off x="4524702" y="1524000"/>
            <a:ext cx="733098" cy="65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17" idx="1"/>
          </p:cNvCxnSpPr>
          <p:nvPr/>
        </p:nvCxnSpPr>
        <p:spPr>
          <a:xfrm>
            <a:off x="2057400" y="3041432"/>
            <a:ext cx="990600" cy="941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  <a:endCxn id="9" idx="2"/>
          </p:cNvCxnSpPr>
          <p:nvPr/>
        </p:nvCxnSpPr>
        <p:spPr>
          <a:xfrm rot="16200000" flipV="1">
            <a:off x="3784929" y="2225673"/>
            <a:ext cx="498144" cy="919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1"/>
            <a:endCxn id="88" idx="0"/>
          </p:cNvCxnSpPr>
          <p:nvPr/>
        </p:nvCxnSpPr>
        <p:spPr>
          <a:xfrm rot="10800000" flipH="1" flipV="1">
            <a:off x="3534102" y="1524000"/>
            <a:ext cx="504498" cy="2438400"/>
          </a:xfrm>
          <a:prstGeom prst="curvedConnector4">
            <a:avLst>
              <a:gd name="adj1" fmla="val -192187"/>
              <a:gd name="adj2" fmla="val 91703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" y="6412468"/>
            <a:ext cx="563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Resulting DSS: evaluate alternate management strategies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6096000" y="3962400"/>
            <a:ext cx="1600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Drivers</a:t>
            </a:r>
          </a:p>
          <a:p>
            <a:pPr algn="ctr"/>
            <a:r>
              <a:rPr lang="en-US" b="1" dirty="0" smtClean="0"/>
              <a:t>Urban growth, etc</a:t>
            </a:r>
            <a:endParaRPr lang="en-US" b="1" dirty="0"/>
          </a:p>
        </p:txBody>
      </p:sp>
      <p:sp>
        <p:nvSpPr>
          <p:cNvPr id="88" name="Rounded Rectangle 87"/>
          <p:cNvSpPr/>
          <p:nvPr/>
        </p:nvSpPr>
        <p:spPr>
          <a:xfrm>
            <a:off x="3124200" y="3962400"/>
            <a:ext cx="1828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Decadal setting</a:t>
            </a:r>
          </a:p>
          <a:p>
            <a:pPr algn="ctr"/>
            <a:r>
              <a:rPr lang="en-US" b="1" dirty="0" smtClean="0"/>
              <a:t>Impervious…</a:t>
            </a:r>
            <a:endParaRPr lang="en-US" b="1" dirty="0"/>
          </a:p>
        </p:txBody>
      </p:sp>
      <p:sp>
        <p:nvSpPr>
          <p:cNvPr id="91" name="Rounded Rectangle 90"/>
          <p:cNvSpPr/>
          <p:nvPr/>
        </p:nvSpPr>
        <p:spPr>
          <a:xfrm>
            <a:off x="457200" y="4083268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Succession</a:t>
            </a:r>
            <a:endParaRPr lang="en-US" b="1" dirty="0"/>
          </a:p>
        </p:txBody>
      </p:sp>
      <p:cxnSp>
        <p:nvCxnSpPr>
          <p:cNvPr id="93" name="Straight Arrow Connector 92"/>
          <p:cNvCxnSpPr>
            <a:stCxn id="91" idx="3"/>
            <a:endCxn id="88" idx="1"/>
          </p:cNvCxnSpPr>
          <p:nvPr/>
        </p:nvCxnSpPr>
        <p:spPr>
          <a:xfrm flipV="1">
            <a:off x="2057400" y="4495800"/>
            <a:ext cx="1066800" cy="65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8" idx="2"/>
            <a:endCxn id="145" idx="0"/>
          </p:cNvCxnSpPr>
          <p:nvPr/>
        </p:nvCxnSpPr>
        <p:spPr>
          <a:xfrm rot="5400000">
            <a:off x="3352800" y="4724400"/>
            <a:ext cx="381000" cy="9906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88" idx="2"/>
            <a:endCxn id="147" idx="0"/>
          </p:cNvCxnSpPr>
          <p:nvPr/>
        </p:nvCxnSpPr>
        <p:spPr>
          <a:xfrm rot="16200000" flipH="1">
            <a:off x="4343400" y="4724400"/>
            <a:ext cx="381000" cy="9906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67" idx="1"/>
            <a:endCxn id="88" idx="3"/>
          </p:cNvCxnSpPr>
          <p:nvPr/>
        </p:nvCxnSpPr>
        <p:spPr>
          <a:xfrm rot="10800000">
            <a:off x="4953000" y="4495800"/>
            <a:ext cx="114300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8458200" y="2971800"/>
            <a:ext cx="457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Scenarios</a:t>
            </a:r>
            <a:endParaRPr lang="en-US" dirty="0"/>
          </a:p>
        </p:txBody>
      </p:sp>
      <p:cxnSp>
        <p:nvCxnSpPr>
          <p:cNvPr id="130" name="Straight Arrow Connector 129"/>
          <p:cNvCxnSpPr>
            <a:stCxn id="88" idx="1"/>
            <a:endCxn id="4" idx="2"/>
          </p:cNvCxnSpPr>
          <p:nvPr/>
        </p:nvCxnSpPr>
        <p:spPr>
          <a:xfrm rot="10800000">
            <a:off x="1257300" y="3460532"/>
            <a:ext cx="1866900" cy="10352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11400000" flipV="1">
            <a:off x="8153400" y="3771900"/>
            <a:ext cx="304800" cy="38100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11280000" flipV="1">
            <a:off x="8153400" y="3276600"/>
            <a:ext cx="304800" cy="38100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10560000">
            <a:off x="8153400" y="4191001"/>
            <a:ext cx="305672" cy="24765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2286000" y="5410200"/>
            <a:ext cx="1524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Habitat</a:t>
            </a:r>
            <a:endParaRPr lang="en-US" b="1" dirty="0"/>
          </a:p>
        </p:txBody>
      </p:sp>
      <p:sp>
        <p:nvSpPr>
          <p:cNvPr id="147" name="Oval 146"/>
          <p:cNvSpPr/>
          <p:nvPr/>
        </p:nvSpPr>
        <p:spPr>
          <a:xfrm>
            <a:off x="4267200" y="5410200"/>
            <a:ext cx="1524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Caps</a:t>
            </a:r>
            <a:endParaRPr lang="en-US" b="1" dirty="0"/>
          </a:p>
        </p:txBody>
      </p:sp>
      <p:sp>
        <p:nvSpPr>
          <p:cNvPr id="151" name="Oval 150"/>
          <p:cNvSpPr/>
          <p:nvPr/>
        </p:nvSpPr>
        <p:spPr>
          <a:xfrm>
            <a:off x="5315604" y="1032638"/>
            <a:ext cx="1905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Probability of persistence</a:t>
            </a:r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5257800" y="959068"/>
            <a:ext cx="1905000" cy="1143000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Probability of persistence</a:t>
            </a:r>
            <a:endParaRPr lang="en-US" b="1" dirty="0"/>
          </a:p>
        </p:txBody>
      </p:sp>
      <p:cxnSp>
        <p:nvCxnSpPr>
          <p:cNvPr id="153" name="Straight Arrow Connector 152"/>
          <p:cNvCxnSpPr/>
          <p:nvPr/>
        </p:nvCxnSpPr>
        <p:spPr>
          <a:xfrm rot="10800000" flipV="1">
            <a:off x="8001000" y="6131254"/>
            <a:ext cx="762000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946637" y="594360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Seasonal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7988563" y="6493144"/>
            <a:ext cx="762000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4200" y="6305490"/>
            <a:ext cx="1017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Decadal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48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5">
      <a:dk1>
        <a:srgbClr val="9A2008"/>
      </a:dk1>
      <a:lt1>
        <a:sysClr val="window" lastClr="FFFFFF"/>
      </a:lt1>
      <a:dk2>
        <a:srgbClr val="758C5A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285</Words>
  <Application>Microsoft Office PowerPoint</Application>
  <PresentationFormat>On-screen Show (4:3)</PresentationFormat>
  <Paragraphs>106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Median</vt:lpstr>
      <vt:lpstr>Salmonid (Brook trout) population persistence</vt:lpstr>
      <vt:lpstr>Overall goal</vt:lpstr>
      <vt:lpstr>Approach</vt:lpstr>
      <vt:lpstr>Approach</vt:lpstr>
      <vt:lpstr>Approach</vt:lpstr>
      <vt:lpstr>Approach</vt:lpstr>
      <vt:lpstr>Links to Terrestrial project</vt:lpstr>
    </vt:vector>
  </TitlesOfParts>
  <Company>U.S.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Letcher, Benjamin</dc:creator>
  <cp:lastModifiedBy>amilliken</cp:lastModifiedBy>
  <cp:revision>14</cp:revision>
  <dcterms:created xsi:type="dcterms:W3CDTF">2011-06-03T15:46:08Z</dcterms:created>
  <dcterms:modified xsi:type="dcterms:W3CDTF">2011-06-09T20:18:39Z</dcterms:modified>
</cp:coreProperties>
</file>