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8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60AE-874C-4CE7-9C6C-44A2110F4453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8743-3E06-4DD6-A6AB-3FB40A0F0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60AE-874C-4CE7-9C6C-44A2110F4453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8743-3E06-4DD6-A6AB-3FB40A0F0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60AE-874C-4CE7-9C6C-44A2110F4453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8743-3E06-4DD6-A6AB-3FB40A0F0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60AE-874C-4CE7-9C6C-44A2110F4453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8743-3E06-4DD6-A6AB-3FB40A0F0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60AE-874C-4CE7-9C6C-44A2110F4453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8743-3E06-4DD6-A6AB-3FB40A0F0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60AE-874C-4CE7-9C6C-44A2110F4453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8743-3E06-4DD6-A6AB-3FB40A0F0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60AE-874C-4CE7-9C6C-44A2110F4453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8743-3E06-4DD6-A6AB-3FB40A0F0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60AE-874C-4CE7-9C6C-44A2110F4453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8743-3E06-4DD6-A6AB-3FB40A0F0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60AE-874C-4CE7-9C6C-44A2110F4453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8743-3E06-4DD6-A6AB-3FB40A0F0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60AE-874C-4CE7-9C6C-44A2110F4453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8743-3E06-4DD6-A6AB-3FB40A0F0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60AE-874C-4CE7-9C6C-44A2110F4453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8743-3E06-4DD6-A6AB-3FB40A0F0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6D7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860AE-874C-4CE7-9C6C-44A2110F4453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88743-3E06-4DD6-A6AB-3FB40A0F0F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09800"/>
            <a:ext cx="7161924" cy="266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838200" y="609600"/>
            <a:ext cx="74676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800" dirty="0" smtClean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Developing recommendations for sustainable flows </a:t>
            </a:r>
            <a:r>
              <a:rPr lang="en-US" sz="280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in the Great Lakes Basin of New York and Pennsylvania</a:t>
            </a: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endParaRPr lang="en-US" sz="280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29200"/>
            <a:ext cx="3657600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i="1" u="sng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Sustainable </a:t>
            </a:r>
            <a:r>
              <a:rPr lang="en-US" i="1" u="sng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Flows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The flow of water in a natural river or lake that sustains healthy ecosystems and the goods and services that humans derive from them</a:t>
            </a:r>
            <a:endParaRPr lang="en-US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5029200"/>
            <a:ext cx="27432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Primary Threats: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Water withdrawal &amp; return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Dam management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Land use changes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Climate change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4876800"/>
            <a:ext cx="7162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i="1" dirty="0" smtClean="0">
                <a:latin typeface="Times New Roman" pitchFamily="18" charset="0"/>
                <a:cs typeface="Times New Roman" pitchFamily="18" charset="0"/>
              </a:rPr>
              <a:t>Sandy Creek and the shore of Lake Ontario, Lakeview Wildlife Management Area   @Baird Associates</a:t>
            </a:r>
            <a:endParaRPr lang="en-US" sz="105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"/>
            <a:ext cx="7620000" cy="20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The Great Lakes Compact protects the waters of the basin from diversion ….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And obligates the states to take steps toward water management:</a:t>
            </a:r>
            <a:endParaRPr lang="en-US" sz="28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057400"/>
            <a:ext cx="8229600" cy="419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Within one year – establish a baseline of current withdrawals and consumptive uses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Within two years – promote environmentally sound and economically feasible water conservation measures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Within five years – conduct assessment on the cumulative impacts of withdrawals and consumptive uses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Within five years – create a management program for new/increased withdrawals and consumptive uses</a:t>
            </a:r>
          </a:p>
          <a:p>
            <a:pPr marL="342900" lvl="0" indent="-34290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000" i="1" kern="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(This RCN grant will provide the scientific basis for such a program)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80772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Classify streams (by hydrology &amp; geomorphology), and characterize the current hydrologic conditions in each class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Establish clear links between degrees of hydrologic alteration and ecological impacts to sensitive biota through literature &amp; data analysis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Recommend flow goals and/or limits on flow alteration, spatially and temporally specific, with documentation on the needs of target species, natural processes, and habitats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04800"/>
            <a:ext cx="7010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The Objectives of This Project: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800600"/>
            <a:ext cx="3048000" cy="195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09600" y="5181600"/>
            <a:ext cx="44196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Broader benefits of the project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Guide implementation of the Compact in other states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Test and document these methods for other NEAFWA states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457200"/>
            <a:ext cx="6781800" cy="381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Project Partners: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New York State Department of Environmental 	Conservation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The Nature Conservancy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Cornell University,  New York Cooperative Fish 	and Wildlife Research Unit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U.S. Geological Survey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Completion:  January 2013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537" y="4876800"/>
            <a:ext cx="49450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801963" y="3980050"/>
            <a:ext cx="2203112" cy="31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277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The Nature Conservancy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</cp:revision>
  <dcterms:created xsi:type="dcterms:W3CDTF">2011-06-07T14:29:01Z</dcterms:created>
  <dcterms:modified xsi:type="dcterms:W3CDTF">2011-06-07T18:55:21Z</dcterms:modified>
</cp:coreProperties>
</file>