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51D08-FBEE-4CE4-930F-4761589C9885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7AFD4-8744-41D1-837C-EF252135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NOAA Sea Level Rise and Tidal Wetland Restoration Guidance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Developed by diverse steering committee summer and fall 2010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Provides 5-step process for evaluating sea level rise impacts on project site and incorporating SLR into project design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Uses Army Corps methodology for predicting SLR (multiple scenarios)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Draft guidance under review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60327" y="1600200"/>
            <a:ext cx="30143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Priority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Developed by the NOAA Coastal Service Center </a:t>
            </a:r>
          </a:p>
          <a:p>
            <a:r>
              <a:rPr lang="en-US" dirty="0" smtClean="0"/>
              <a:t>Nationwide GIS-based tool</a:t>
            </a:r>
          </a:p>
          <a:p>
            <a:r>
              <a:rPr lang="en-US" dirty="0" smtClean="0"/>
              <a:t>Allows testing and mapping of different management scenarios</a:t>
            </a:r>
          </a:p>
          <a:p>
            <a:r>
              <a:rPr lang="en-US" dirty="0" smtClean="0"/>
              <a:t>Used with C-CAP data to conserve New England Cottontail habitat in coastal </a:t>
            </a:r>
            <a:r>
              <a:rPr lang="en-US" dirty="0" smtClean="0"/>
              <a:t>Maine</a:t>
            </a:r>
          </a:p>
          <a:p>
            <a:r>
              <a:rPr lang="en-US" dirty="0" smtClean="0"/>
              <a:t>http://www.csc.noaa.gov/digitalcoast/tools/hpp/</a:t>
            </a:r>
            <a:endParaRPr lang="en-US" dirty="0"/>
          </a:p>
        </p:txBody>
      </p:sp>
      <p:pic>
        <p:nvPicPr>
          <p:cNvPr id="2050" name="Picture 2" descr="http://www.csc.noaa.gov/digitalcoast/action/_img/cotton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7400"/>
            <a:ext cx="4800600" cy="3716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89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NOAA Sea Level Rise and Tidal Wetland Restoration Guidance</vt:lpstr>
      <vt:lpstr>Habitat Priority Planner</vt:lpstr>
    </vt:vector>
  </TitlesOfParts>
  <Company>U.S. Fish &amp; Wildlife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Adpcoor</dc:creator>
  <cp:lastModifiedBy>Adpcoor</cp:lastModifiedBy>
  <cp:revision>5</cp:revision>
  <dcterms:created xsi:type="dcterms:W3CDTF">2011-06-08T19:31:37Z</dcterms:created>
  <dcterms:modified xsi:type="dcterms:W3CDTF">2011-06-09T18:05:20Z</dcterms:modified>
</cp:coreProperties>
</file>