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0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9C6D8B-238F-41BC-B519-3CFE3D124D4E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B27D81-73D9-4FB2-8FA2-612654CD7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C6D8B-238F-41BC-B519-3CFE3D124D4E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7D81-73D9-4FB2-8FA2-612654CD7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C6D8B-238F-41BC-B519-3CFE3D124D4E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7D81-73D9-4FB2-8FA2-612654CD7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C6D8B-238F-41BC-B519-3CFE3D124D4E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7D81-73D9-4FB2-8FA2-612654CD70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C6D8B-238F-41BC-B519-3CFE3D124D4E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7D81-73D9-4FB2-8FA2-612654CD70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C6D8B-238F-41BC-B519-3CFE3D124D4E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7D81-73D9-4FB2-8FA2-612654CD70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C6D8B-238F-41BC-B519-3CFE3D124D4E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7D81-73D9-4FB2-8FA2-612654CD7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C6D8B-238F-41BC-B519-3CFE3D124D4E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7D81-73D9-4FB2-8FA2-612654CD70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C6D8B-238F-41BC-B519-3CFE3D124D4E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7D81-73D9-4FB2-8FA2-612654CD7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E9C6D8B-238F-41BC-B519-3CFE3D124D4E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7D81-73D9-4FB2-8FA2-612654CD7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9C6D8B-238F-41BC-B519-3CFE3D124D4E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B27D81-73D9-4FB2-8FA2-612654CD70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E9C6D8B-238F-41BC-B519-3CFE3D124D4E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EB27D81-73D9-4FB2-8FA2-612654CD7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33400"/>
            <a:ext cx="8763000" cy="2209800"/>
          </a:xfrm>
        </p:spPr>
        <p:txBody>
          <a:bodyPr>
            <a:normAutofit/>
          </a:bodyPr>
          <a:lstStyle/>
          <a:p>
            <a:pPr lvl="0" algn="l" fontAlgn="base">
              <a:spcAft>
                <a:spcPct val="0"/>
              </a:spcAf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Northeast State of the Frogs: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/>
            </a:r>
            <a:b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</a:b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Development of regional analysis for frog call survey data </a:t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</a:b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from the North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Calibri" pitchFamily="34" charset="0"/>
                <a:cs typeface="Arial" pitchFamily="34" charset="0"/>
              </a:rPr>
              <a:t>American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Amphibian Monitoring Program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858000" cy="17526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Linda Weir &amp; Andy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Royle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USGS Patuxent Wildlife Research Center</a:t>
            </a:r>
            <a:endParaRPr lang="en-US" dirty="0"/>
          </a:p>
        </p:txBody>
      </p:sp>
      <p:pic>
        <p:nvPicPr>
          <p:cNvPr id="4" name="Picture 3" descr="LogoUSG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6324600"/>
            <a:ext cx="1334329" cy="3624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Collaborative program between USGS, State Agencies, and other partners to monitor calling frogs and toad</a:t>
            </a:r>
          </a:p>
          <a:p>
            <a:endParaRPr lang="en-US" sz="1500" dirty="0" smtClean="0"/>
          </a:p>
          <a:p>
            <a:r>
              <a:rPr lang="en-US" dirty="0" smtClean="0"/>
              <a:t>Over 20 states participating, including 11 Northeast states</a:t>
            </a:r>
          </a:p>
          <a:p>
            <a:endParaRPr lang="en-US" sz="1500" dirty="0" smtClean="0"/>
          </a:p>
          <a:p>
            <a:r>
              <a:rPr lang="en-US" dirty="0" smtClean="0"/>
              <a:t>Use common protocol</a:t>
            </a:r>
          </a:p>
          <a:p>
            <a:pPr lvl="1"/>
            <a:r>
              <a:rPr lang="en-US" dirty="0" smtClean="0"/>
              <a:t>Random roadside routes surveyed 3+ time per year</a:t>
            </a:r>
          </a:p>
          <a:p>
            <a:pPr lvl="1"/>
            <a:r>
              <a:rPr lang="en-US" dirty="0" smtClean="0"/>
              <a:t>10 stops per route; listen for 5 minutes at each stop</a:t>
            </a:r>
          </a:p>
          <a:p>
            <a:pPr lvl="1"/>
            <a:r>
              <a:rPr lang="en-US" dirty="0" smtClean="0"/>
              <a:t>Observers pass an online frog call quiz to ensure able to identify calling amphibian species by sound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NAAMP Protocol &amp; Partnership	</a:t>
            </a:r>
            <a:endParaRPr lang="en-US" dirty="0"/>
          </a:p>
        </p:txBody>
      </p:sp>
      <p:pic>
        <p:nvPicPr>
          <p:cNvPr id="4" name="Picture 3" descr="LogoUSG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6324600"/>
            <a:ext cx="1334329" cy="36248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Provide ability to hire post-doc to work on Northeast NAAMP data analysis</a:t>
            </a:r>
          </a:p>
          <a:p>
            <a:endParaRPr lang="en-US" sz="1400" dirty="0" smtClean="0"/>
          </a:p>
          <a:p>
            <a:r>
              <a:rPr lang="en-US" sz="2800" dirty="0" smtClean="0"/>
              <a:t>Using occupancy modeling approach to:</a:t>
            </a:r>
          </a:p>
          <a:p>
            <a:pPr marL="656082" lvl="1" indent="-285750"/>
            <a:r>
              <a:rPr lang="en-US" sz="2400" dirty="0" smtClean="0"/>
              <a:t>Develop regional model to look at species trends for the Northeast as a whole</a:t>
            </a:r>
          </a:p>
          <a:p>
            <a:pPr marL="656082" lvl="1" indent="-285750"/>
            <a:endParaRPr lang="en-US" sz="1000" dirty="0" smtClean="0"/>
          </a:p>
          <a:p>
            <a:pPr marL="656082" lvl="1" indent="-285750"/>
            <a:r>
              <a:rPr lang="en-US" sz="2400" dirty="0" smtClean="0"/>
              <a:t>Incorporate calling index data for species with sufficient data, which will allow for greater sensitivity in detecting change (instead of truncating to presence-absence)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RCN Funding</a:t>
            </a:r>
            <a:endParaRPr lang="en-US" dirty="0"/>
          </a:p>
        </p:txBody>
      </p:sp>
      <p:pic>
        <p:nvPicPr>
          <p:cNvPr id="4" name="Picture 3" descr="LogoUSG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6324600"/>
            <a:ext cx="1334329" cy="36248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396875"/>
            <a:r>
              <a:rPr lang="en-US" sz="2800" dirty="0" smtClean="0"/>
              <a:t>Presentation at Northeast Fish &amp; Wildlife Conference</a:t>
            </a:r>
          </a:p>
          <a:p>
            <a:pPr marL="457200" indent="-396875"/>
            <a:endParaRPr lang="en-US" sz="1600" dirty="0" smtClean="0"/>
          </a:p>
          <a:p>
            <a:pPr marL="457200" indent="-396875"/>
            <a:r>
              <a:rPr lang="en-US" sz="2800" dirty="0" smtClean="0"/>
              <a:t>Submit manuscript of regional trend analyses to scientific journal</a:t>
            </a:r>
          </a:p>
          <a:p>
            <a:pPr marL="457200" indent="-396875"/>
            <a:endParaRPr lang="en-US" sz="1600" dirty="0" smtClean="0"/>
          </a:p>
          <a:p>
            <a:pPr marL="457200" indent="-396875"/>
            <a:r>
              <a:rPr lang="en-US" sz="2800" dirty="0" smtClean="0"/>
              <a:t>Create regional trend results webpage on NAAMP website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Products</a:t>
            </a:r>
            <a:endParaRPr lang="en-US" dirty="0"/>
          </a:p>
        </p:txBody>
      </p:sp>
      <p:pic>
        <p:nvPicPr>
          <p:cNvPr id="4" name="Picture 3" descr="LogoUSG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6324600"/>
            <a:ext cx="1334329" cy="362487"/>
          </a:xfrm>
          <a:prstGeom prst="rect">
            <a:avLst/>
          </a:prstGeom>
        </p:spPr>
      </p:pic>
      <p:pic>
        <p:nvPicPr>
          <p:cNvPr id="5" name="Picture 4" descr="naamp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4648200"/>
            <a:ext cx="1905003" cy="190500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113</TotalTime>
  <Words>173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Northeast State of the Frogs:  Development of regional analysis for frog call survey data  from the North American Amphibian Monitoring Program  </vt:lpstr>
      <vt:lpstr>NAAMP Protocol &amp; Partnership </vt:lpstr>
      <vt:lpstr>RCN Funding</vt:lpstr>
      <vt:lpstr>Planned Products</vt:lpstr>
    </vt:vector>
  </TitlesOfParts>
  <Company>USGS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Northeast State of the Frogs:  Development of regional analysis for frog call survey data  from the North American Amphibian Monitoring Program  </dc:title>
  <dc:creator>lweir</dc:creator>
  <cp:lastModifiedBy>HMcMillan</cp:lastModifiedBy>
  <cp:revision>4</cp:revision>
  <dcterms:created xsi:type="dcterms:W3CDTF">2011-05-26T15:24:50Z</dcterms:created>
  <dcterms:modified xsi:type="dcterms:W3CDTF">2011-06-07T20:37:19Z</dcterms:modified>
</cp:coreProperties>
</file>