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75" r:id="rId4"/>
    <p:sldId id="27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53" autoAdjust="0"/>
  </p:normalViewPr>
  <p:slideViewPr>
    <p:cSldViewPr snapToGrid="0" snapToObjects="1">
      <p:cViewPr>
        <p:scale>
          <a:sx n="64" d="100"/>
          <a:sy n="64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C72F3D-9E26-EF4A-809A-1E7E070CA409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5D92B8-5625-294F-8402-49898A3258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Nalcc</a:t>
            </a:r>
            <a:r>
              <a:rPr lang="en-US" dirty="0" smtClean="0"/>
              <a:t> steering committee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2013 </a:t>
            </a:r>
            <a:r>
              <a:rPr lang="en-US" dirty="0" err="1" smtClean="0"/>
              <a:t>nalcc</a:t>
            </a:r>
            <a:r>
              <a:rPr lang="en-US" dirty="0" smtClean="0"/>
              <a:t> budget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1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NALCC AGREEMENTS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794701"/>
              </p:ext>
            </p:extLst>
          </p:nvPr>
        </p:nvGraphicFramePr>
        <p:xfrm>
          <a:off x="886289" y="1752601"/>
          <a:ext cx="7105757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492"/>
                <a:gridCol w="2372677"/>
                <a:gridCol w="2278588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AGREEMENT 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ORIGINAL BALANCE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BALANCE</a:t>
                      </a:r>
                    </a:p>
                  </a:txBody>
                  <a:tcPr marL="12700" marR="12700" marT="12700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 CLIMATE CHANGE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$100,000.00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$66,493.32</a:t>
                      </a:r>
                    </a:p>
                  </a:txBody>
                  <a:tcPr marL="0" marR="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 J001 WORKSHOP 1410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$236,565.00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$0.00</a:t>
                      </a:r>
                    </a:p>
                  </a:txBody>
                  <a:tcPr marL="0" marR="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 J001 WORKSHOP 1420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$23,435.00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$9,977.63</a:t>
                      </a:r>
                    </a:p>
                  </a:txBody>
                  <a:tcPr marL="0" marR="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 J100 AGREEMENT 1420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$1,043,142.00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$851,938.00</a:t>
                      </a:r>
                    </a:p>
                  </a:txBody>
                  <a:tcPr marL="0" marR="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NALCC/ALCC J100 AGREEMENT MOD 1 1410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$340,000.00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$20,143.00</a:t>
                      </a:r>
                    </a:p>
                  </a:txBody>
                  <a:tcPr marL="0" marR="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HADLEY F11AC00223 MOD #3 NALCC 1410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$120,000.00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$120,000.00</a:t>
                      </a:r>
                    </a:p>
                  </a:txBody>
                  <a:tcPr marL="0" marR="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HADLEY F11AC00223 MOD #3 NALCC 1420 FUNDS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$697,993.00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$697,993.00</a:t>
                      </a:r>
                    </a:p>
                  </a:txBody>
                  <a:tcPr marL="0" marR="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$2,561,135.00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$1,766,544.95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02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Nalcc</a:t>
            </a:r>
            <a:r>
              <a:rPr lang="en-US" dirty="0" smtClean="0"/>
              <a:t> grant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 ACTIVE CONTRACTS</a:t>
            </a:r>
          </a:p>
          <a:p>
            <a:endParaRPr lang="en-US" sz="2800" dirty="0"/>
          </a:p>
          <a:p>
            <a:r>
              <a:rPr lang="en-US" sz="2800" dirty="0" smtClean="0"/>
              <a:t>1 CONTRACT TERMINATED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000" dirty="0" smtClean="0"/>
              <a:t>UGA PARCA</a:t>
            </a:r>
          </a:p>
          <a:p>
            <a:pPr marL="1028700" lvl="2" indent="-342900">
              <a:buFont typeface="+mj-lt"/>
              <a:buAutoNum type="arabicPeriod"/>
            </a:pPr>
            <a:endParaRPr lang="en-US" sz="2000" dirty="0" smtClean="0"/>
          </a:p>
          <a:p>
            <a:r>
              <a:rPr lang="en-US" sz="2800" dirty="0" smtClean="0"/>
              <a:t>1 CONTRACT IN NEGOTIATION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2000" dirty="0" smtClean="0"/>
              <a:t>TNC REFINE NE AQUATIC MAP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789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767582"/>
              </p:ext>
            </p:extLst>
          </p:nvPr>
        </p:nvGraphicFramePr>
        <p:xfrm>
          <a:off x="541868" y="205047"/>
          <a:ext cx="8229598" cy="5971434"/>
        </p:xfrm>
        <a:graphic>
          <a:graphicData uri="http://schemas.openxmlformats.org/drawingml/2006/table">
            <a:tbl>
              <a:tblPr/>
              <a:tblGrid>
                <a:gridCol w="4832208"/>
                <a:gridCol w="1154453"/>
                <a:gridCol w="1088484"/>
                <a:gridCol w="1154453"/>
              </a:tblGrid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PROJECT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BUDGET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SPENT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REMAINDER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CLIMATE CHANGE VULNERABILITY NATURESERVE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$100,399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$40,461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$59,938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CLIMATE CHANGE VULNERABILITY MANOMET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$6,327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$38,673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CLIMATE CHANGE VULNERABILITY NWF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$38,050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$6,283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$31,767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TNC VA PIEDMONT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$14,740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$14,740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TNC PERMEABLE LANDSCAPE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$49,868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$4,671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$45,197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PARCA UGA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$41,345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$41,318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PARCA CLEMSON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$40,530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$40,530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PARCA AFWA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$41,019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$41,019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PARCA UME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$193,008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$12,065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$180,943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ACJV MARINE BIRD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$175,000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$8,870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$166,130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TNC MARINE HAB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$130,000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$1,096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$128,904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FERGUSON LYNCH WEBSITE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$47,040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$38,568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$8,472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MGMT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$45,600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$45,600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CONSERVATION DESIGN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TNC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REGIONAL DB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$34,451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$900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$33,551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CONSERVATION DESIGN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USFWS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GIS SPEC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$25,549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$25,549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REFINE NE AQUATIC MAP TNC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NWI MAPPING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$102,600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$102,600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NWF DEMO AREAS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TPL DEMO AREAS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MDIFW DEMO AREAS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EXTEND HABITAT MAP CANADA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$95,238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$95,238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DOWNSTREAM SOLUTIONS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$250,000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05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AND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04874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sz="2800" dirty="0" smtClean="0"/>
              <a:t>QUARTERLY REPORTING </a:t>
            </a:r>
          </a:p>
          <a:p>
            <a:pPr lvl="2"/>
            <a:r>
              <a:rPr lang="en-US" sz="2600" dirty="0" smtClean="0"/>
              <a:t>QE 3/31/2013 SOLICITATION SENT TO PI’s</a:t>
            </a:r>
          </a:p>
          <a:p>
            <a:pPr marL="411480" lvl="1" indent="0">
              <a:buNone/>
            </a:pPr>
            <a:r>
              <a:rPr lang="en-US" sz="2800" dirty="0" smtClean="0"/>
              <a:t>CIRCULATE FOR TECHNICAL REVIEW</a:t>
            </a:r>
          </a:p>
          <a:p>
            <a:pPr lvl="2"/>
            <a:r>
              <a:rPr lang="en-US" sz="2600" dirty="0"/>
              <a:t>QE 12/31/2012 </a:t>
            </a:r>
            <a:r>
              <a:rPr lang="en-US" sz="2600" dirty="0" smtClean="0"/>
              <a:t>AT or PAST </a:t>
            </a:r>
            <a:r>
              <a:rPr lang="en-US" sz="2600" dirty="0"/>
              <a:t>TECH </a:t>
            </a:r>
            <a:r>
              <a:rPr lang="en-US" sz="2600" dirty="0" smtClean="0"/>
              <a:t>REVIEW</a:t>
            </a:r>
          </a:p>
          <a:p>
            <a:pPr marL="411480" lvl="1" indent="0">
              <a:buNone/>
            </a:pPr>
            <a:r>
              <a:rPr lang="en-US" sz="3000" dirty="0" smtClean="0"/>
              <a:t>APPROVAL OF EXPENDITURES</a:t>
            </a:r>
          </a:p>
          <a:p>
            <a:pPr lvl="2"/>
            <a:r>
              <a:rPr lang="en-US" sz="2800" dirty="0" smtClean="0"/>
              <a:t>QE 12/31/2012</a:t>
            </a:r>
          </a:p>
          <a:p>
            <a:pPr marL="411480" lvl="1" indent="0">
              <a:buNone/>
            </a:pPr>
            <a:r>
              <a:rPr lang="en-US" sz="2800" dirty="0" smtClean="0"/>
              <a:t>REIMBURSEMENT OF EXPENDITURES</a:t>
            </a:r>
          </a:p>
          <a:p>
            <a:pPr lvl="2"/>
            <a:r>
              <a:rPr lang="en-US" sz="2600" dirty="0" smtClean="0"/>
              <a:t>ALL 9/30/12 and SOME 12/31/12 REIMBURSEMENT  PAYMENTS MADE</a:t>
            </a:r>
          </a:p>
        </p:txBody>
      </p:sp>
    </p:spTree>
    <p:extLst>
      <p:ext uri="{BB962C8B-B14F-4D97-AF65-F5344CB8AC3E}">
        <p14:creationId xmlns:p14="http://schemas.microsoft.com/office/powerpoint/2010/main" val="195716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3733</TotalTime>
  <Words>407</Words>
  <Application>Microsoft Office PowerPoint</Application>
  <PresentationFormat>On-screen Show (4:3)</PresentationFormat>
  <Paragraphs>139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Spring 2013 nalcc budget report</vt:lpstr>
      <vt:lpstr>NALCC AGREEMENTS</vt:lpstr>
      <vt:lpstr>Nalcc grant contracts</vt:lpstr>
      <vt:lpstr>PowerPoint Presentation</vt:lpstr>
      <vt:lpstr>REPORTING AND REVIEW</vt:lpstr>
    </vt:vector>
  </TitlesOfParts>
  <Company>WMI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RCN PROPOSALS</dc:title>
  <dc:creator>SCOT WILLIAMSON</dc:creator>
  <cp:lastModifiedBy>Eisenhauer, David</cp:lastModifiedBy>
  <cp:revision>35</cp:revision>
  <dcterms:created xsi:type="dcterms:W3CDTF">2011-09-17T17:53:46Z</dcterms:created>
  <dcterms:modified xsi:type="dcterms:W3CDTF">2013-04-10T10:27:08Z</dcterms:modified>
</cp:coreProperties>
</file>