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58" r:id="rId4"/>
    <p:sldId id="259" r:id="rId5"/>
    <p:sldId id="260" r:id="rId6"/>
    <p:sldId id="261" r:id="rId7"/>
    <p:sldId id="256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6D3E1-E711-4307-9D81-1E055708AB7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71B8C-23EB-4818-9DC7-40BDD93F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8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F1B00-8653-40A3-90CD-200695F7A9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8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7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6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70B4-54F1-4030-B46B-E04793D382F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4139-D92B-476A-9F33-C3A1589C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33400"/>
            <a:ext cx="8545639" cy="5867400"/>
          </a:xfrm>
        </p:spPr>
      </p:pic>
    </p:spTree>
    <p:extLst>
      <p:ext uri="{BB962C8B-B14F-4D97-AF65-F5344CB8AC3E}">
        <p14:creationId xmlns:p14="http://schemas.microsoft.com/office/powerpoint/2010/main" val="9762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/>
          <a:stretch/>
        </p:blipFill>
        <p:spPr bwMode="auto">
          <a:xfrm>
            <a:off x="228600" y="1330453"/>
            <a:ext cx="8763000" cy="552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8644" y="18745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Technology Profile:</a:t>
            </a:r>
            <a:br>
              <a:rPr lang="en-US" sz="3200" b="1" dirty="0" smtClean="0"/>
            </a:br>
            <a:r>
              <a:rPr lang="en-US" sz="3200" b="1" dirty="0" smtClean="0"/>
              <a:t> What IT/GIS needs could NALCC be providing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43930" y="2133600"/>
            <a:ext cx="171347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048000"/>
            <a:ext cx="1375719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1" y="5791200"/>
            <a:ext cx="1600199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885" y="5334000"/>
            <a:ext cx="185763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63247" y="4124922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35093" y="4112566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Greatest Need 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8313" y="1"/>
            <a:ext cx="15240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Q# 10, </a:t>
            </a:r>
            <a:r>
              <a:rPr lang="en-US" sz="1600" b="1" dirty="0">
                <a:solidFill>
                  <a:srgbClr val="C00000"/>
                </a:solidFill>
              </a:rPr>
              <a:t>Sec. </a:t>
            </a:r>
            <a:r>
              <a:rPr lang="en-US" sz="1600" b="1" dirty="0" smtClean="0">
                <a:solidFill>
                  <a:srgbClr val="C00000"/>
                </a:solidFill>
              </a:rPr>
              <a:t>3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Full Sample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85059" cy="4724400"/>
          </a:xfrm>
        </p:spPr>
      </p:pic>
    </p:spTree>
    <p:extLst>
      <p:ext uri="{BB962C8B-B14F-4D97-AF65-F5344CB8AC3E}">
        <p14:creationId xmlns:p14="http://schemas.microsoft.com/office/powerpoint/2010/main" val="22561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75731" cy="4724400"/>
          </a:xfrm>
        </p:spPr>
      </p:pic>
    </p:spTree>
    <p:extLst>
      <p:ext uri="{BB962C8B-B14F-4D97-AF65-F5344CB8AC3E}">
        <p14:creationId xmlns:p14="http://schemas.microsoft.com/office/powerpoint/2010/main" val="21502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60875" cy="5943600"/>
          </a:xfrm>
        </p:spPr>
      </p:pic>
    </p:spTree>
    <p:extLst>
      <p:ext uri="{BB962C8B-B14F-4D97-AF65-F5344CB8AC3E}">
        <p14:creationId xmlns:p14="http://schemas.microsoft.com/office/powerpoint/2010/main" val="1719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70739" cy="1905000"/>
          </a:xfrm>
        </p:spPr>
      </p:pic>
    </p:spTree>
    <p:extLst>
      <p:ext uri="{BB962C8B-B14F-4D97-AF65-F5344CB8AC3E}">
        <p14:creationId xmlns:p14="http://schemas.microsoft.com/office/powerpoint/2010/main" val="30348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:\North Atlantic LCC\Communications\Annual Report 2012\2012AnnualReportStories\InformationManagement\SALCC_Data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087"/>
            <a:ext cx="7710035" cy="60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:\North Atlantic LCC\Communications\Annual Report 2012\2012AnnualReportStories\InformationManagement\SALCC_DataBasin_QStart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6"/>
            <a:ext cx="7284720" cy="66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4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:\North Atlantic LCC\Communications\Annual Report 2012\2012AnnualReportStories\InformationManagement\DataBasinSystem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" y="7172"/>
            <a:ext cx="8964707" cy="68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</Words>
  <Application>Microsoft Office PowerPoint</Application>
  <PresentationFormat>On-screen Show (4:3)</PresentationFormat>
  <Paragraphs>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Technology Profile:  What IT/GIS needs could NALCC be providing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 Richardson</dc:creator>
  <cp:lastModifiedBy>Eisenhauer, David</cp:lastModifiedBy>
  <cp:revision>4</cp:revision>
  <dcterms:created xsi:type="dcterms:W3CDTF">2013-04-09T19:53:11Z</dcterms:created>
  <dcterms:modified xsi:type="dcterms:W3CDTF">2013-04-10T12:59:02Z</dcterms:modified>
</cp:coreProperties>
</file>