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424" r:id="rId2"/>
    <p:sldId id="441" r:id="rId3"/>
    <p:sldId id="461" r:id="rId4"/>
    <p:sldId id="412" r:id="rId5"/>
    <p:sldId id="458" r:id="rId6"/>
    <p:sldId id="459" r:id="rId7"/>
    <p:sldId id="460" r:id="rId8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4BA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84954" autoAdjust="0"/>
  </p:normalViewPr>
  <p:slideViewPr>
    <p:cSldViewPr>
      <p:cViewPr>
        <p:scale>
          <a:sx n="64" d="100"/>
          <a:sy n="64" d="100"/>
        </p:scale>
        <p:origin x="-1325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8007" y="1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82284317-4585-44BA-844A-7F6AC06F1893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510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8007" y="8769510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4A2F2AF3-DDA1-4D47-A7AD-009E8D862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/>
          <a:lstStyle>
            <a:lvl1pPr algn="r">
              <a:defRPr sz="1200"/>
            </a:lvl1pPr>
          </a:lstStyle>
          <a:p>
            <a:fld id="{BB4A2D35-2D86-4D06-A36C-1652E02FB56E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1" tIns="46191" rIns="92381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1" tIns="46191" rIns="92381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2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69652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 anchor="b"/>
          <a:lstStyle>
            <a:lvl1pPr algn="r">
              <a:defRPr sz="1200"/>
            </a:lvl1pPr>
          </a:lstStyle>
          <a:p>
            <a:fld id="{593417E1-B593-431D-9F1A-21E1CAB1A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89BAF-D30C-4EAE-A25E-0419942193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"/>
            <a:ext cx="7772400" cy="1427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A2C43B-EF42-4377-AD17-988FACCFCC33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59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F75ED-4497-4F35-A1CF-FAAFA918DFFB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84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A36F8A-B1BF-4F8A-B8A6-5B65B8442D8E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9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DEF1A4-B39D-422A-AA9A-BE916C8F2E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62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E073F-7353-4EEC-A3B3-EDE17720881C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295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2A712-03B9-4918-AA7F-D89E0B8379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36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CA7335-9B9E-4929-B8E8-E3889F8B2D9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0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0E1F4-6114-4FCE-AF6B-9471C4193951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7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F43CC-9224-41D3-A8DF-8A09DA3A5DB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67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AFC397-E2FF-4DB7-82A0-0B89F41AEFE9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84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DE835-A5AF-4F0C-AA0A-376859E187B2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10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628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long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00" y="6011539"/>
            <a:ext cx="6096000" cy="77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800" cy="14276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Designing Sustainable Landscapes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Decision Support Tools</a:t>
            </a:r>
            <a:br>
              <a:rPr lang="en-US" sz="3200" dirty="0" smtClean="0"/>
            </a:br>
            <a:r>
              <a:rPr lang="en-US" sz="3200" dirty="0" smtClean="0"/>
              <a:t>Progress and Next Steps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162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North Atlantic LCC </a:t>
            </a:r>
          </a:p>
          <a:p>
            <a:r>
              <a:rPr lang="en-US" dirty="0" smtClean="0"/>
              <a:t>Steering Committee Meeting</a:t>
            </a:r>
          </a:p>
          <a:p>
            <a:endParaRPr lang="en-US" dirty="0" smtClean="0"/>
          </a:p>
          <a:p>
            <a:r>
              <a:rPr lang="en-US" sz="2600" dirty="0" smtClean="0"/>
              <a:t>Gardiner, New York</a:t>
            </a:r>
          </a:p>
          <a:p>
            <a:r>
              <a:rPr lang="en-US" sz="2600" dirty="0" smtClean="0"/>
              <a:t>December 12, 2012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Scott </a:t>
            </a:r>
            <a:r>
              <a:rPr lang="en-US" sz="1900" dirty="0" err="1" smtClean="0">
                <a:solidFill>
                  <a:schemeClr val="tx1"/>
                </a:solidFill>
              </a:rPr>
              <a:t>Schwenk</a:t>
            </a:r>
            <a:r>
              <a:rPr lang="en-US" sz="1900" dirty="0" smtClean="0">
                <a:solidFill>
                  <a:schemeClr val="tx1"/>
                </a:solidFill>
              </a:rPr>
              <a:t>, Science Coordinator 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Andrew Milliken, Coordinator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Ken </a:t>
            </a:r>
            <a:r>
              <a:rPr lang="en-US" sz="1900" dirty="0" err="1" smtClean="0">
                <a:solidFill>
                  <a:schemeClr val="tx1"/>
                </a:solidFill>
              </a:rPr>
              <a:t>Elowe</a:t>
            </a:r>
            <a:r>
              <a:rPr lang="en-US" sz="1900" dirty="0" smtClean="0">
                <a:solidFill>
                  <a:schemeClr val="tx1"/>
                </a:solidFill>
              </a:rPr>
              <a:t>, Chair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North Atlantic Landscape Conservation Cooperative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Sustainable Landscapes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/>
          <a:lstStyle/>
          <a:p>
            <a:r>
              <a:rPr lang="en-US" dirty="0" smtClean="0"/>
              <a:t>Led by Kevin McGarigal, UMass Amherst</a:t>
            </a:r>
          </a:p>
          <a:p>
            <a:r>
              <a:rPr lang="en-US" dirty="0" smtClean="0"/>
              <a:t>Assessing capability of current landscapes to sustain wildlife and ecosystem integrity</a:t>
            </a:r>
          </a:p>
          <a:p>
            <a:r>
              <a:rPr lang="en-US" dirty="0" smtClean="0"/>
              <a:t>Predicting effects of landscape-scale changes – climate change and urban growth</a:t>
            </a:r>
          </a:p>
          <a:p>
            <a:r>
              <a:rPr lang="en-US" dirty="0" smtClean="0"/>
              <a:t>Decision support tools to help managers target conservation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229600" cy="4343400"/>
          </a:xfrm>
        </p:spPr>
        <p:txBody>
          <a:bodyPr/>
          <a:lstStyle/>
          <a:p>
            <a:r>
              <a:rPr lang="en-US" dirty="0" smtClean="0"/>
              <a:t>Phase 1 – pilot areas</a:t>
            </a:r>
          </a:p>
          <a:p>
            <a:pPr marL="0" indent="0">
              <a:buNone/>
            </a:pPr>
            <a:r>
              <a:rPr lang="en-US" dirty="0" smtClean="0"/>
              <a:t>   (2010 – June 2012)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Phase 2 – full Northeast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(1</a:t>
            </a:r>
            <a:r>
              <a:rPr lang="en-US" baseline="30000" dirty="0" smtClean="0"/>
              <a:t>st</a:t>
            </a:r>
            <a:r>
              <a:rPr lang="en-US" dirty="0" smtClean="0"/>
              <a:t> year June 2012-2013)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Decision support tools &amp;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additional species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657600" cy="4731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058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Decision Support Tools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495800"/>
          </a:xfrm>
        </p:spPr>
        <p:txBody>
          <a:bodyPr>
            <a:normAutofit lnSpcReduction="10000"/>
          </a:bodyPr>
          <a:lstStyle/>
          <a:p>
            <a:pPr marL="457200" indent="-457200" algn="l"/>
            <a:r>
              <a:rPr lang="en-US" dirty="0" smtClean="0"/>
              <a:t>Designing Sustainable Landscapes Workshops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three day-long workshops, October 2012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Maine, Maryland &amp; Massachusetts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100 partners attended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Federal, State, NGO, local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Broadcast live, to be archived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Presented background, project overview, products, options for decision support tools, opportunity for feedback</a:t>
            </a:r>
          </a:p>
          <a:p>
            <a:pPr marL="914400" lvl="1" indent="-45720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Decision Support Tools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077200" cy="4495800"/>
          </a:xfrm>
        </p:spPr>
        <p:txBody>
          <a:bodyPr>
            <a:normAutofit fontScale="85000" lnSpcReduction="10000"/>
          </a:bodyPr>
          <a:lstStyle/>
          <a:p>
            <a:pPr marL="457200" indent="-457200" algn="l"/>
            <a:r>
              <a:rPr lang="en-US" dirty="0" smtClean="0"/>
              <a:t>General Feedback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Enthusiastic about progress; envisioned using tools in conservation planning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Downloading and using regionally consistent raw and synthesized data will be useful, especially in conjunction with local data;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Standard products will also be useful at multiple spatial scales (region, state, watershed, </a:t>
            </a:r>
            <a:r>
              <a:rPr lang="en-US" dirty="0" err="1" smtClean="0">
                <a:solidFill>
                  <a:schemeClr val="tx1"/>
                </a:solidFill>
              </a:rPr>
              <a:t>ecoregion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Ability to develop custom analyses (on the web) could be desirable in the future;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Packaging and marketing information in relatively simple form will be important for some audiences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5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Decision Support Tools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7924800" cy="44958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dirty="0" smtClean="0"/>
              <a:t>Decision Support Tool Feedback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Deciding on goals and how to weight various tools is both important and challenging;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Being able to use these tools to begin answering the “how much” question will be important;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Consideration of agricultural lands as ecological systems and habitats important;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Suggestions that tools address how to prioritize restoration of agricultural lands;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Addressing coastal areas in the future will be critical;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Indices of species response to climate change will be useful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6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Decision Support Tools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153400" cy="449580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dirty="0" smtClean="0"/>
              <a:t>Next Steps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Partners downloading, using and testing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Decision support work groups in three LCC </a:t>
            </a:r>
            <a:r>
              <a:rPr lang="en-US" dirty="0" err="1" smtClean="0">
                <a:solidFill>
                  <a:schemeClr val="tx1"/>
                </a:solidFill>
              </a:rPr>
              <a:t>subregions</a:t>
            </a:r>
            <a:r>
              <a:rPr lang="en-US" dirty="0" smtClean="0">
                <a:solidFill>
                  <a:schemeClr val="tx1"/>
                </a:solidFill>
              </a:rPr>
              <a:t> to be formed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Decisions needed on standard scales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Need to articulate goals (conservation targets) for landscape designs  and decision support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7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4893</TotalTime>
  <Words>388</Words>
  <Application>Microsoft Office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Designing Sustainable Landscapes Decision Support Tools Progress and Next Steps</vt:lpstr>
      <vt:lpstr>Designing Sustainable Landscapes</vt:lpstr>
      <vt:lpstr>Project Scope</vt:lpstr>
      <vt:lpstr>Decision Support Tools</vt:lpstr>
      <vt:lpstr>Decision Support Tools</vt:lpstr>
      <vt:lpstr>Decision Support Tools</vt:lpstr>
      <vt:lpstr>Decision Support Tools</vt:lpstr>
    </vt:vector>
  </TitlesOfParts>
  <Company>U.S. Fish and Wildlife Service - Region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 Fish &amp; Wildlife Service</cp:lastModifiedBy>
  <cp:revision>702</cp:revision>
  <cp:lastPrinted>2012-10-04T13:54:06Z</cp:lastPrinted>
  <dcterms:created xsi:type="dcterms:W3CDTF">2012-09-17T18:11:31Z</dcterms:created>
  <dcterms:modified xsi:type="dcterms:W3CDTF">2012-12-12T04:47:00Z</dcterms:modified>
</cp:coreProperties>
</file>