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563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FE0E"/>
    <a:srgbClr val="FC7B10"/>
    <a:srgbClr val="97FC10"/>
    <a:srgbClr val="00CC00"/>
    <a:srgbClr val="FF0000"/>
    <a:srgbClr val="6184BA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4954" autoAdjust="0"/>
  </p:normalViewPr>
  <p:slideViewPr>
    <p:cSldViewPr>
      <p:cViewPr varScale="1">
        <p:scale>
          <a:sx n="65" d="100"/>
          <a:sy n="65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84317-4585-44BA-844A-7F6AC06F1893}" type="datetimeFigureOut">
              <a:rPr lang="en-US" smtClean="0"/>
              <a:pPr/>
              <a:t>4/16/2014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F2AF3-DDA1-4D47-A7AD-009E8D8621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B4A2D35-2D86-4D06-A36C-1652E02FB56E}" type="datetimeFigureOut">
              <a:rPr lang="en-US" smtClean="0"/>
              <a:pPr/>
              <a:t>4/16/2014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93417E1-B593-431D-9F1A-21E1CAB1A4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DBEEC-E319-46DA-8B96-12348AD2AE9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"/>
            <a:ext cx="7772400" cy="1427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A2C43B-EF42-4377-AD17-988FACCFCC33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5334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591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F75ED-4497-4F35-A1CF-FAAFA918DFFB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84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A36F8A-B1BF-4F8A-B8A6-5B65B8442D8E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096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DEF1A4-B39D-422A-AA9A-BE916C8F2E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62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E073F-7353-4EEC-A3B3-EDE17720881C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295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72A712-03B9-4918-AA7F-D89E0B8379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362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CA7335-9B9E-4929-B8E8-E3889F8B2D9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306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0E1F4-6114-4FCE-AF6B-9471C4193951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71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F43CC-9224-41D3-A8DF-8A09DA3A5DB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674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AFC397-E2FF-4DB7-82A0-0B89F41AEFE9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847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DE835-A5AF-4F0C-AA0A-376859E187B2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4/16/2014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10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628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long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00" y="6011539"/>
            <a:ext cx="6096000" cy="77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4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9144000" cy="685800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sz="4000" dirty="0" smtClean="0"/>
              <a:t>The Northeast Model: the Power of Conservation Consistency Across Boundaries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24200"/>
            <a:ext cx="9144000" cy="2743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Steven Fuller, NALCC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John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Kostyack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&amp; Curtis Fisher, NWF</a:t>
            </a:r>
          </a:p>
          <a:p>
            <a:pPr eaLnBrk="1" hangingPunct="1">
              <a:lnSpc>
                <a:spcPct val="80000"/>
              </a:lnSpc>
            </a:pPr>
            <a:endParaRPr lang="en-US" sz="3000" b="1" dirty="0" smtClean="0">
              <a:solidFill>
                <a:schemeClr val="tx1"/>
              </a:solidFill>
            </a:endParaRPr>
          </a:p>
        </p:txBody>
      </p:sp>
      <p:pic>
        <p:nvPicPr>
          <p:cNvPr id="3076" name="Picture 4" descr="ternf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"/>
            <a:ext cx="2133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3" descr="spadefoot_suzanne_colli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52400"/>
            <a:ext cx="14478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4" descr="karner_blue_usfws_s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52399"/>
            <a:ext cx="1524000" cy="110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5" descr="Atlantic salmon pre-smolt @ Bgr WWTP aquariu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152400"/>
            <a:ext cx="16367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4953000"/>
            <a:ext cx="1641473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usfws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09800" y="4953000"/>
            <a:ext cx="762000" cy="9026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57600" y="5181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Wildlife Management Institute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16536</TotalTime>
  <Words>27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Northeast Model: the Power of Conservation Consistency Across Boundaries</vt:lpstr>
    </vt:vector>
  </TitlesOfParts>
  <Company>U.S. Fish and Wildlife Service - Region 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Milliken, Andrew</cp:lastModifiedBy>
  <cp:revision>599</cp:revision>
  <cp:lastPrinted>2012-10-04T13:54:06Z</cp:lastPrinted>
  <dcterms:created xsi:type="dcterms:W3CDTF">2012-09-17T18:11:31Z</dcterms:created>
  <dcterms:modified xsi:type="dcterms:W3CDTF">2014-04-16T09:55:48Z</dcterms:modified>
</cp:coreProperties>
</file>